
<file path=[Content_Types].xml><?xml version="1.0" encoding="utf-8"?>
<Types xmlns="http://schemas.openxmlformats.org/package/2006/content-types">
  <Default Extension="emf" ContentType="image/x-emf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header3.xml" ContentType="application/vnd.openxmlformats-officedocument.wordprocessingml.head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p w14:paraId="2981E555" w14:textId="77777777" w:rsidR="00844D06" w:rsidRDefault="00844D06">
      <w:pPr>
        <w:pStyle w:val="HdgsCtr"/>
      </w:pPr>
      <w:r>
        <w:t>BRUNEI DEPARTMENT OF CIVIL AVIATION</w:t>
      </w:r>
    </w:p>
    <w:p w14:paraId="7747AFBD" w14:textId="77777777" w:rsidR="00A47DA9" w:rsidRDefault="00844D06" w:rsidP="00844D06">
      <w:pPr>
        <w:pStyle w:val="HdgsCtr"/>
        <w:spacing w:line="276" w:lineRule="auto"/>
      </w:pPr>
      <w:r>
        <w:t>NOMINATED PERSONS</w:t>
      </w:r>
    </w:p>
    <w:tbl>
      <w:tblPr>
        <w:tblW w:w="10881" w:type="dxa"/>
        <w:jc w:val="center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Look w:val="04A0" w:firstRow="1" w:lastRow="0" w:firstColumn="1" w:lastColumn="0" w:noHBand="0" w:noVBand="1"/>
      </w:tblPr>
      <w:tblGrid>
        <w:gridCol w:w="378"/>
        <w:gridCol w:w="1006"/>
        <w:gridCol w:w="1460"/>
        <w:gridCol w:w="3360"/>
        <w:gridCol w:w="60"/>
        <w:gridCol w:w="81"/>
        <w:gridCol w:w="284"/>
        <w:gridCol w:w="425"/>
        <w:gridCol w:w="74"/>
        <w:gridCol w:w="3753"/>
      </w:tblGrid>
      <w:tr w:rsidR="00A47DA9" w14:paraId="3CBEB724" w14:textId="77777777" w:rsidTr="006B06C4">
        <w:trPr>
          <w:cantSplit/>
          <w:trHeight w:val="1021"/>
          <w:jc w:val="center"/>
        </w:trPr>
        <w:tc>
          <w:tcPr>
            <w:tcW w:w="2844" w:type="dxa"/>
            <w:gridSpan w:val="3"/>
          </w:tcPr>
          <w:p w14:paraId="142DD8E7" w14:textId="77777777" w:rsidR="00A47DA9" w:rsidRDefault="007903BC">
            <w:pPr>
              <w:spacing w:before="0" w:after="0"/>
              <w:jc w:val="left"/>
              <w:rPr>
                <w:b/>
                <w:sz w:val="20"/>
                <w:szCs w:val="20"/>
                <w:lang w:val="en-US" w:eastAsia="en-US"/>
              </w:rPr>
            </w:pPr>
            <w:r>
              <w:rPr>
                <w:b/>
                <w:sz w:val="20"/>
                <w:szCs w:val="20"/>
                <w:lang w:val="en-US" w:eastAsia="en-US"/>
              </w:rPr>
              <w:t>Details of Management Personnel as specified in:</w:t>
            </w:r>
          </w:p>
          <w:p w14:paraId="3DE6D77B" w14:textId="77777777" w:rsidR="00A47DA9" w:rsidRDefault="00A47DA9">
            <w:pPr>
              <w:spacing w:before="0" w:after="0"/>
              <w:jc w:val="left"/>
              <w:rPr>
                <w:sz w:val="20"/>
                <w:szCs w:val="20"/>
                <w:lang w:val="en-US" w:eastAsia="en-US"/>
              </w:rPr>
            </w:pPr>
          </w:p>
          <w:p w14:paraId="5BE5610C" w14:textId="77777777" w:rsidR="00A47DA9" w:rsidRDefault="007903BC">
            <w:pPr>
              <w:keepNext/>
              <w:spacing w:before="0" w:after="0"/>
              <w:jc w:val="left"/>
              <w:outlineLvl w:val="1"/>
              <w:rPr>
                <w:i/>
                <w:sz w:val="20"/>
                <w:szCs w:val="20"/>
                <w:lang w:val="en-US" w:eastAsia="en-US"/>
              </w:rPr>
            </w:pPr>
            <w:r>
              <w:rPr>
                <w:i/>
                <w:sz w:val="20"/>
                <w:szCs w:val="20"/>
                <w:lang w:val="en-US" w:eastAsia="en-US"/>
              </w:rPr>
              <w:t>Please tick applicable box</w:t>
            </w:r>
          </w:p>
        </w:tc>
        <w:tc>
          <w:tcPr>
            <w:tcW w:w="4284" w:type="dxa"/>
            <w:gridSpan w:val="6"/>
          </w:tcPr>
          <w:p w14:paraId="09C9019F" w14:textId="4D3DF2A0" w:rsidR="00A47DA9" w:rsidRPr="006B06C4" w:rsidRDefault="00000000" w:rsidP="006B06C4">
            <w:pPr>
              <w:tabs>
                <w:tab w:val="left" w:pos="360"/>
              </w:tabs>
              <w:spacing w:before="0" w:after="0"/>
              <w:jc w:val="left"/>
              <w:rPr>
                <w:sz w:val="20"/>
                <w:szCs w:val="20"/>
                <w:lang w:val="en-US" w:eastAsia="en-US"/>
              </w:rPr>
            </w:pPr>
            <w:sdt>
              <w:sdtPr>
                <w:rPr>
                  <w:iCs/>
                  <w:sz w:val="20"/>
                  <w:szCs w:val="20"/>
                  <w:lang w:val="en-US" w:eastAsia="en-US"/>
                </w:rPr>
                <w:id w:val="-756280275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9D0423">
                  <w:rPr>
                    <w:rFonts w:ascii="MS Gothic" w:eastAsia="MS Gothic" w:hAnsi="MS Gothic" w:hint="eastAsia"/>
                    <w:iCs/>
                    <w:sz w:val="20"/>
                    <w:szCs w:val="20"/>
                    <w:lang w:val="en-US" w:eastAsia="en-US"/>
                  </w:rPr>
                  <w:t>☐</w:t>
                </w:r>
              </w:sdtContent>
            </w:sdt>
            <w:r w:rsidR="000C6119">
              <w:rPr>
                <w:iCs/>
                <w:sz w:val="20"/>
                <w:szCs w:val="20"/>
                <w:lang w:val="en-US" w:eastAsia="en-US"/>
              </w:rPr>
              <w:t xml:space="preserve"> </w:t>
            </w:r>
            <w:r w:rsidR="007903BC" w:rsidRPr="006B06C4">
              <w:rPr>
                <w:sz w:val="20"/>
                <w:szCs w:val="20"/>
                <w:lang w:val="en-US" w:eastAsia="en-US"/>
              </w:rPr>
              <w:t>BAR 8 Part</w:t>
            </w:r>
            <w:r w:rsidR="00730C31" w:rsidRPr="006B06C4">
              <w:rPr>
                <w:sz w:val="20"/>
                <w:szCs w:val="20"/>
                <w:lang w:val="en-US" w:eastAsia="en-US"/>
              </w:rPr>
              <w:t>-CAMO</w:t>
            </w:r>
          </w:p>
          <w:p w14:paraId="7F4FF8B0" w14:textId="6569608F" w:rsidR="00A47DA9" w:rsidRPr="006B06C4" w:rsidRDefault="00000000" w:rsidP="006B06C4">
            <w:pPr>
              <w:tabs>
                <w:tab w:val="left" w:pos="360"/>
              </w:tabs>
              <w:spacing w:before="0" w:after="0"/>
              <w:jc w:val="left"/>
              <w:rPr>
                <w:sz w:val="20"/>
                <w:szCs w:val="20"/>
                <w:lang w:val="en-US" w:eastAsia="en-US"/>
              </w:rPr>
            </w:pPr>
            <w:sdt>
              <w:sdtPr>
                <w:rPr>
                  <w:sz w:val="20"/>
                  <w:szCs w:val="20"/>
                  <w:lang w:val="en-US" w:eastAsia="en-US"/>
                </w:rPr>
                <w:id w:val="1884904291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9D0423">
                  <w:rPr>
                    <w:rFonts w:ascii="MS Gothic" w:eastAsia="MS Gothic" w:hAnsi="MS Gothic" w:hint="eastAsia"/>
                    <w:sz w:val="20"/>
                    <w:szCs w:val="20"/>
                    <w:lang w:val="en-US" w:eastAsia="en-US"/>
                  </w:rPr>
                  <w:t>☐</w:t>
                </w:r>
              </w:sdtContent>
            </w:sdt>
            <w:r w:rsidR="000C6119">
              <w:rPr>
                <w:sz w:val="20"/>
                <w:szCs w:val="20"/>
                <w:lang w:val="en-US" w:eastAsia="en-US"/>
              </w:rPr>
              <w:t xml:space="preserve"> </w:t>
            </w:r>
            <w:r w:rsidR="007903BC" w:rsidRPr="006B06C4">
              <w:rPr>
                <w:sz w:val="20"/>
                <w:szCs w:val="20"/>
                <w:lang w:val="en-US" w:eastAsia="en-US"/>
              </w:rPr>
              <w:t>BAR 8 Part</w:t>
            </w:r>
            <w:r w:rsidR="00730C31" w:rsidRPr="006B06C4">
              <w:rPr>
                <w:sz w:val="20"/>
                <w:szCs w:val="20"/>
                <w:lang w:val="en-US" w:eastAsia="en-US"/>
              </w:rPr>
              <w:t>-CAMO (</w:t>
            </w:r>
            <w:r w:rsidR="001072BC">
              <w:rPr>
                <w:sz w:val="20"/>
                <w:szCs w:val="20"/>
                <w:lang w:val="en-US" w:eastAsia="en-US"/>
              </w:rPr>
              <w:t xml:space="preserve">For </w:t>
            </w:r>
            <w:r w:rsidR="007265FD">
              <w:rPr>
                <w:sz w:val="20"/>
                <w:szCs w:val="20"/>
                <w:lang w:val="en-US" w:eastAsia="en-US"/>
              </w:rPr>
              <w:t>Air carrier licence i.a.w section 24 of the CAA and certified as</w:t>
            </w:r>
            <w:r w:rsidR="00730C31" w:rsidRPr="006B06C4">
              <w:rPr>
                <w:sz w:val="20"/>
                <w:szCs w:val="20"/>
                <w:lang w:val="en-US" w:eastAsia="en-US"/>
              </w:rPr>
              <w:t xml:space="preserve"> A</w:t>
            </w:r>
            <w:r w:rsidR="007265FD">
              <w:rPr>
                <w:sz w:val="20"/>
                <w:szCs w:val="20"/>
                <w:lang w:val="en-US" w:eastAsia="en-US"/>
              </w:rPr>
              <w:t>OC i.a.w BAR 6</w:t>
            </w:r>
            <w:r w:rsidR="00730C31" w:rsidRPr="006B06C4">
              <w:rPr>
                <w:sz w:val="20"/>
                <w:szCs w:val="20"/>
                <w:lang w:val="en-US" w:eastAsia="en-US"/>
              </w:rPr>
              <w:t>)</w:t>
            </w:r>
          </w:p>
          <w:p w14:paraId="3A048687" w14:textId="494D154C" w:rsidR="00A47DA9" w:rsidRDefault="00000000" w:rsidP="00101584">
            <w:pPr>
              <w:spacing w:before="0" w:after="0"/>
              <w:jc w:val="left"/>
              <w:rPr>
                <w:i/>
                <w:sz w:val="20"/>
                <w:szCs w:val="20"/>
                <w:lang w:val="en-US" w:eastAsia="en-US"/>
              </w:rPr>
            </w:pPr>
            <w:sdt>
              <w:sdtPr>
                <w:rPr>
                  <w:rFonts w:ascii="MS Gothic" w:eastAsia="MS Gothic" w:hAnsi="MS Gothic"/>
                  <w:sz w:val="20"/>
                  <w:szCs w:val="20"/>
                  <w:lang w:val="en-US" w:eastAsia="en-US"/>
                </w:rPr>
                <w:id w:val="-1027252934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0C6119">
                  <w:rPr>
                    <w:rFonts w:ascii="MS Gothic" w:eastAsia="MS Gothic" w:hAnsi="MS Gothic" w:hint="eastAsia"/>
                    <w:sz w:val="20"/>
                    <w:szCs w:val="20"/>
                    <w:lang w:val="en-US" w:eastAsia="en-US"/>
                  </w:rPr>
                  <w:t>☐</w:t>
                </w:r>
              </w:sdtContent>
            </w:sdt>
            <w:r w:rsidR="000C6119">
              <w:rPr>
                <w:rFonts w:ascii="MS Gothic" w:eastAsia="MS Gothic" w:hAnsi="MS Gothic"/>
                <w:sz w:val="20"/>
                <w:szCs w:val="20"/>
                <w:lang w:val="en-US" w:eastAsia="en-US"/>
              </w:rPr>
              <w:t xml:space="preserve"> </w:t>
            </w:r>
            <w:r w:rsidR="007903BC" w:rsidRPr="006B06C4">
              <w:rPr>
                <w:sz w:val="20"/>
                <w:szCs w:val="20"/>
                <w:lang w:val="en-US" w:eastAsia="en-US"/>
              </w:rPr>
              <w:t>BAR 8 Part</w:t>
            </w:r>
            <w:r w:rsidR="00730C31" w:rsidRPr="006B06C4">
              <w:rPr>
                <w:sz w:val="20"/>
                <w:szCs w:val="20"/>
                <w:lang w:val="en-US" w:eastAsia="en-US"/>
              </w:rPr>
              <w:t>-145</w:t>
            </w:r>
          </w:p>
        </w:tc>
        <w:tc>
          <w:tcPr>
            <w:tcW w:w="3753" w:type="dxa"/>
          </w:tcPr>
          <w:p w14:paraId="5AA9B5FE" w14:textId="77777777" w:rsidR="00A47DA9" w:rsidRDefault="007903BC">
            <w:pPr>
              <w:spacing w:before="0" w:after="0"/>
              <w:jc w:val="left"/>
              <w:rPr>
                <w:i/>
                <w:sz w:val="20"/>
                <w:szCs w:val="20"/>
                <w:lang w:val="en-US" w:eastAsia="en-US"/>
              </w:rPr>
            </w:pPr>
            <w:r>
              <w:rPr>
                <w:sz w:val="20"/>
                <w:szCs w:val="20"/>
                <w:lang w:val="en-US" w:eastAsia="en-US"/>
              </w:rPr>
              <w:t>Specific requirement reference</w:t>
            </w:r>
            <w:r>
              <w:rPr>
                <w:i/>
                <w:sz w:val="20"/>
                <w:szCs w:val="20"/>
                <w:lang w:val="en-US" w:eastAsia="en-US"/>
              </w:rPr>
              <w:t xml:space="preserve"> (for example 145.A.30b)</w:t>
            </w:r>
          </w:p>
          <w:p w14:paraId="3BB7C005" w14:textId="77777777" w:rsidR="00A47DA9" w:rsidRDefault="00A47DA9">
            <w:pPr>
              <w:spacing w:before="0" w:after="0"/>
              <w:jc w:val="left"/>
              <w:rPr>
                <w:i/>
                <w:sz w:val="16"/>
                <w:szCs w:val="16"/>
                <w:lang w:val="en-US" w:eastAsia="en-US"/>
              </w:rPr>
            </w:pPr>
          </w:p>
          <w:sdt>
            <w:sdtPr>
              <w:rPr>
                <w:iCs/>
                <w:sz w:val="20"/>
                <w:szCs w:val="20"/>
                <w:lang w:val="en-US" w:eastAsia="en-US"/>
              </w:rPr>
              <w:id w:val="-2016763108"/>
              <w:placeholder>
                <w:docPart w:val="DefaultPlaceholder_-1854013440"/>
              </w:placeholder>
              <w:showingPlcHdr/>
            </w:sdtPr>
            <w:sdtContent>
              <w:p w14:paraId="134E4521" w14:textId="6AE916C8" w:rsidR="00A47DA9" w:rsidRPr="00DF4B0E" w:rsidRDefault="00DF4B0E">
                <w:pPr>
                  <w:spacing w:before="0" w:after="0"/>
                  <w:jc w:val="left"/>
                  <w:rPr>
                    <w:iCs/>
                    <w:sz w:val="20"/>
                    <w:szCs w:val="20"/>
                    <w:lang w:val="en-US" w:eastAsia="en-US"/>
                  </w:rPr>
                </w:pPr>
                <w:r w:rsidRPr="00ED02F1">
                  <w:rPr>
                    <w:rStyle w:val="PlaceholderText"/>
                  </w:rPr>
                  <w:t>Click or tap here to enter text.</w:t>
                </w:r>
              </w:p>
            </w:sdtContent>
          </w:sdt>
        </w:tc>
      </w:tr>
      <w:tr w:rsidR="00A47DA9" w14:paraId="4BF1731D" w14:textId="77777777">
        <w:trPr>
          <w:cantSplit/>
          <w:jc w:val="center"/>
        </w:trPr>
        <w:tc>
          <w:tcPr>
            <w:tcW w:w="378" w:type="dxa"/>
            <w:tcBorders>
              <w:top w:val="nil"/>
              <w:bottom w:val="nil"/>
              <w:right w:val="nil"/>
            </w:tcBorders>
          </w:tcPr>
          <w:p w14:paraId="7B84A3BC" w14:textId="77777777" w:rsidR="00A47DA9" w:rsidRDefault="007903BC">
            <w:pPr>
              <w:spacing w:before="0" w:after="0"/>
              <w:jc w:val="left"/>
              <w:rPr>
                <w:sz w:val="20"/>
                <w:szCs w:val="20"/>
                <w:lang w:val="en-US" w:eastAsia="en-US"/>
              </w:rPr>
            </w:pPr>
            <w:r>
              <w:rPr>
                <w:sz w:val="20"/>
                <w:szCs w:val="20"/>
                <w:lang w:val="en-US" w:eastAsia="en-US"/>
              </w:rPr>
              <w:t>1.</w:t>
            </w:r>
          </w:p>
        </w:tc>
        <w:tc>
          <w:tcPr>
            <w:tcW w:w="10503" w:type="dxa"/>
            <w:gridSpan w:val="9"/>
            <w:tcBorders>
              <w:top w:val="nil"/>
              <w:left w:val="nil"/>
              <w:bottom w:val="nil"/>
            </w:tcBorders>
          </w:tcPr>
          <w:p w14:paraId="2A8A6453" w14:textId="77777777" w:rsidR="00A47DA9" w:rsidRDefault="007903BC">
            <w:pPr>
              <w:spacing w:before="0" w:after="0"/>
              <w:jc w:val="left"/>
              <w:rPr>
                <w:sz w:val="20"/>
                <w:szCs w:val="20"/>
                <w:lang w:val="en-US" w:eastAsia="en-US"/>
              </w:rPr>
            </w:pPr>
            <w:r>
              <w:rPr>
                <w:sz w:val="20"/>
                <w:szCs w:val="20"/>
                <w:lang w:val="en-US" w:eastAsia="en-US"/>
              </w:rPr>
              <w:t>Name of Organisation/Operator Name:</w:t>
            </w:r>
          </w:p>
          <w:sdt>
            <w:sdtPr>
              <w:rPr>
                <w:sz w:val="20"/>
                <w:szCs w:val="20"/>
                <w:lang w:val="en-US" w:eastAsia="en-US"/>
              </w:rPr>
              <w:id w:val="1559352783"/>
              <w:placeholder>
                <w:docPart w:val="DefaultPlaceholder_-1854013440"/>
              </w:placeholder>
              <w:showingPlcHdr/>
            </w:sdtPr>
            <w:sdtContent>
              <w:p w14:paraId="617E78E9" w14:textId="6037C098" w:rsidR="00A47DA9" w:rsidRDefault="00DF4B0E" w:rsidP="00DF4B0E">
                <w:pPr>
                  <w:jc w:val="left"/>
                  <w:rPr>
                    <w:sz w:val="20"/>
                    <w:szCs w:val="20"/>
                    <w:lang w:val="en-US" w:eastAsia="en-US"/>
                  </w:rPr>
                </w:pPr>
                <w:r w:rsidRPr="00ED02F1">
                  <w:rPr>
                    <w:rStyle w:val="PlaceholderText"/>
                  </w:rPr>
                  <w:t>Click or tap here to enter text.</w:t>
                </w:r>
              </w:p>
            </w:sdtContent>
          </w:sdt>
        </w:tc>
      </w:tr>
      <w:tr w:rsidR="00A47DA9" w14:paraId="40707F00" w14:textId="77777777">
        <w:trPr>
          <w:cantSplit/>
          <w:jc w:val="center"/>
        </w:trPr>
        <w:tc>
          <w:tcPr>
            <w:tcW w:w="378" w:type="dxa"/>
            <w:tcBorders>
              <w:top w:val="nil"/>
              <w:bottom w:val="nil"/>
              <w:right w:val="nil"/>
            </w:tcBorders>
          </w:tcPr>
          <w:p w14:paraId="08D9EBAA" w14:textId="77777777" w:rsidR="00A47DA9" w:rsidRDefault="007903BC">
            <w:pPr>
              <w:spacing w:before="0" w:after="0"/>
              <w:jc w:val="left"/>
              <w:rPr>
                <w:sz w:val="20"/>
                <w:szCs w:val="20"/>
                <w:lang w:val="en-US" w:eastAsia="en-US"/>
              </w:rPr>
            </w:pPr>
            <w:r>
              <w:rPr>
                <w:sz w:val="20"/>
                <w:szCs w:val="20"/>
                <w:lang w:val="en-US" w:eastAsia="en-US"/>
              </w:rPr>
              <w:t>2.</w:t>
            </w:r>
          </w:p>
        </w:tc>
        <w:tc>
          <w:tcPr>
            <w:tcW w:w="10503" w:type="dxa"/>
            <w:gridSpan w:val="9"/>
            <w:tcBorders>
              <w:top w:val="nil"/>
              <w:left w:val="nil"/>
              <w:bottom w:val="nil"/>
            </w:tcBorders>
          </w:tcPr>
          <w:p w14:paraId="2B32A137" w14:textId="77777777" w:rsidR="00A47DA9" w:rsidRDefault="007903BC">
            <w:pPr>
              <w:spacing w:before="0" w:after="0"/>
              <w:jc w:val="left"/>
              <w:rPr>
                <w:sz w:val="20"/>
                <w:szCs w:val="20"/>
                <w:lang w:val="en-US" w:eastAsia="en-US"/>
              </w:rPr>
            </w:pPr>
            <w:r>
              <w:rPr>
                <w:sz w:val="20"/>
                <w:szCs w:val="20"/>
                <w:lang w:val="en-US" w:eastAsia="en-US"/>
              </w:rPr>
              <w:t>Approval Reference/AOC Number (Delete as applicable):</w:t>
            </w:r>
          </w:p>
          <w:sdt>
            <w:sdtPr>
              <w:rPr>
                <w:sz w:val="20"/>
                <w:szCs w:val="20"/>
                <w:lang w:val="en-US" w:eastAsia="en-US"/>
              </w:rPr>
              <w:id w:val="-426810802"/>
              <w:placeholder>
                <w:docPart w:val="DefaultPlaceholder_-1854013440"/>
              </w:placeholder>
              <w:showingPlcHdr/>
            </w:sdtPr>
            <w:sdtContent>
              <w:p w14:paraId="505F8742" w14:textId="506DA608" w:rsidR="00A47DA9" w:rsidRDefault="00DF4B0E">
                <w:pPr>
                  <w:spacing w:before="0" w:after="0"/>
                  <w:jc w:val="left"/>
                  <w:rPr>
                    <w:sz w:val="20"/>
                    <w:szCs w:val="20"/>
                    <w:lang w:val="en-US" w:eastAsia="en-US"/>
                  </w:rPr>
                </w:pPr>
                <w:r w:rsidRPr="00ED02F1">
                  <w:rPr>
                    <w:rStyle w:val="PlaceholderText"/>
                  </w:rPr>
                  <w:t>Click or tap here to enter text.</w:t>
                </w:r>
              </w:p>
            </w:sdtContent>
          </w:sdt>
          <w:p w14:paraId="2CA4918C" w14:textId="77777777" w:rsidR="00A47DA9" w:rsidRDefault="00A47DA9">
            <w:pPr>
              <w:spacing w:before="0" w:after="0"/>
              <w:jc w:val="left"/>
              <w:rPr>
                <w:sz w:val="20"/>
                <w:szCs w:val="20"/>
                <w:lang w:val="en-US" w:eastAsia="en-US"/>
              </w:rPr>
            </w:pPr>
          </w:p>
        </w:tc>
      </w:tr>
      <w:tr w:rsidR="00A47DA9" w14:paraId="517CBCDB" w14:textId="77777777">
        <w:trPr>
          <w:cantSplit/>
          <w:jc w:val="center"/>
        </w:trPr>
        <w:tc>
          <w:tcPr>
            <w:tcW w:w="378" w:type="dxa"/>
            <w:tcBorders>
              <w:top w:val="nil"/>
              <w:bottom w:val="nil"/>
              <w:right w:val="nil"/>
            </w:tcBorders>
          </w:tcPr>
          <w:p w14:paraId="36C5065B" w14:textId="77777777" w:rsidR="00A47DA9" w:rsidRDefault="007903BC">
            <w:pPr>
              <w:spacing w:before="0" w:after="0"/>
              <w:jc w:val="left"/>
              <w:rPr>
                <w:sz w:val="20"/>
                <w:szCs w:val="20"/>
                <w:lang w:val="en-US" w:eastAsia="en-US"/>
              </w:rPr>
            </w:pPr>
            <w:r>
              <w:rPr>
                <w:sz w:val="20"/>
                <w:szCs w:val="20"/>
                <w:lang w:val="en-US" w:eastAsia="en-US"/>
              </w:rPr>
              <w:t>3.</w:t>
            </w:r>
          </w:p>
        </w:tc>
        <w:tc>
          <w:tcPr>
            <w:tcW w:w="5967" w:type="dxa"/>
            <w:gridSpan w:val="5"/>
            <w:tcBorders>
              <w:top w:val="nil"/>
              <w:left w:val="nil"/>
              <w:bottom w:val="nil"/>
              <w:right w:val="nil"/>
            </w:tcBorders>
          </w:tcPr>
          <w:p w14:paraId="3F91A55A" w14:textId="0E12975B" w:rsidR="00A47DA9" w:rsidRDefault="007903BC">
            <w:pPr>
              <w:spacing w:before="0" w:after="0"/>
              <w:jc w:val="left"/>
              <w:rPr>
                <w:sz w:val="20"/>
                <w:szCs w:val="20"/>
                <w:lang w:val="en-US" w:eastAsia="en-US"/>
              </w:rPr>
            </w:pPr>
            <w:r>
              <w:rPr>
                <w:sz w:val="20"/>
                <w:szCs w:val="20"/>
                <w:lang w:val="en-US" w:eastAsia="en-US"/>
              </w:rPr>
              <w:t>Name:</w:t>
            </w:r>
            <w:r w:rsidR="00DF4B0E">
              <w:rPr>
                <w:sz w:val="20"/>
                <w:szCs w:val="20"/>
                <w:lang w:val="en-US" w:eastAsia="en-US"/>
              </w:rPr>
              <w:t xml:space="preserve"> </w:t>
            </w:r>
            <w:sdt>
              <w:sdtPr>
                <w:rPr>
                  <w:sz w:val="20"/>
                  <w:szCs w:val="20"/>
                  <w:lang w:val="en-US" w:eastAsia="en-US"/>
                </w:rPr>
                <w:id w:val="-403293564"/>
                <w:placeholder>
                  <w:docPart w:val="DefaultPlaceholder_-1854013440"/>
                </w:placeholder>
                <w:showingPlcHdr/>
              </w:sdtPr>
              <w:sdtContent>
                <w:r w:rsidR="00DF4B0E" w:rsidRPr="00ED02F1">
                  <w:rPr>
                    <w:rStyle w:val="PlaceholderText"/>
                  </w:rPr>
                  <w:t>Click or tap here to enter text.</w:t>
                </w:r>
              </w:sdtContent>
            </w:sdt>
          </w:p>
          <w:p w14:paraId="518154CC" w14:textId="77777777" w:rsidR="00A47DA9" w:rsidRDefault="00A47DA9">
            <w:pPr>
              <w:spacing w:before="0" w:after="0"/>
              <w:jc w:val="left"/>
              <w:rPr>
                <w:sz w:val="20"/>
                <w:szCs w:val="20"/>
                <w:lang w:val="en-US" w:eastAsia="en-US"/>
              </w:rPr>
            </w:pPr>
          </w:p>
          <w:p w14:paraId="699EED8C" w14:textId="77777777" w:rsidR="00A47DA9" w:rsidRDefault="00A47DA9">
            <w:pPr>
              <w:spacing w:before="0" w:after="0"/>
              <w:jc w:val="left"/>
              <w:rPr>
                <w:sz w:val="20"/>
                <w:szCs w:val="20"/>
                <w:lang w:val="en-US" w:eastAsia="en-US"/>
              </w:rPr>
            </w:pPr>
          </w:p>
        </w:tc>
        <w:tc>
          <w:tcPr>
            <w:tcW w:w="284" w:type="dxa"/>
            <w:tcBorders>
              <w:top w:val="nil"/>
              <w:left w:val="nil"/>
              <w:bottom w:val="nil"/>
              <w:right w:val="nil"/>
            </w:tcBorders>
          </w:tcPr>
          <w:p w14:paraId="110C1317" w14:textId="77777777" w:rsidR="00A47DA9" w:rsidRDefault="007903BC">
            <w:pPr>
              <w:spacing w:before="0" w:after="0"/>
              <w:jc w:val="left"/>
              <w:rPr>
                <w:sz w:val="20"/>
                <w:szCs w:val="20"/>
                <w:lang w:val="en-US" w:eastAsia="en-US"/>
              </w:rPr>
            </w:pPr>
            <w:r>
              <w:rPr>
                <w:sz w:val="20"/>
                <w:szCs w:val="20"/>
                <w:lang w:val="en-US" w:eastAsia="en-US"/>
              </w:rPr>
              <w:t>4.</w:t>
            </w:r>
          </w:p>
        </w:tc>
        <w:tc>
          <w:tcPr>
            <w:tcW w:w="4252" w:type="dxa"/>
            <w:gridSpan w:val="3"/>
            <w:tcBorders>
              <w:top w:val="nil"/>
              <w:left w:val="nil"/>
              <w:bottom w:val="nil"/>
            </w:tcBorders>
          </w:tcPr>
          <w:p w14:paraId="17451D2B" w14:textId="4EF01086" w:rsidR="00A47DA9" w:rsidRDefault="007903BC">
            <w:pPr>
              <w:spacing w:before="0" w:after="0"/>
              <w:jc w:val="left"/>
              <w:rPr>
                <w:sz w:val="20"/>
                <w:szCs w:val="20"/>
                <w:lang w:val="en-US" w:eastAsia="en-US"/>
              </w:rPr>
            </w:pPr>
            <w:r>
              <w:rPr>
                <w:sz w:val="20"/>
                <w:szCs w:val="20"/>
                <w:lang w:val="en-US" w:eastAsia="en-US"/>
              </w:rPr>
              <w:t xml:space="preserve">Brunei License </w:t>
            </w:r>
            <w:proofErr w:type="gramStart"/>
            <w:r>
              <w:rPr>
                <w:sz w:val="20"/>
                <w:szCs w:val="20"/>
                <w:lang w:val="en-US" w:eastAsia="en-US"/>
              </w:rPr>
              <w:t>No.(</w:t>
            </w:r>
            <w:proofErr w:type="gramEnd"/>
            <w:r>
              <w:rPr>
                <w:sz w:val="20"/>
                <w:szCs w:val="20"/>
                <w:lang w:val="en-US" w:eastAsia="en-US"/>
              </w:rPr>
              <w:t>if held):</w:t>
            </w:r>
            <w:r w:rsidR="00DF4B0E">
              <w:rPr>
                <w:sz w:val="20"/>
                <w:szCs w:val="20"/>
                <w:lang w:val="en-US" w:eastAsia="en-US"/>
              </w:rPr>
              <w:t xml:space="preserve"> </w:t>
            </w:r>
            <w:sdt>
              <w:sdtPr>
                <w:rPr>
                  <w:sz w:val="20"/>
                  <w:szCs w:val="20"/>
                  <w:lang w:val="en-US" w:eastAsia="en-US"/>
                </w:rPr>
                <w:id w:val="-1385248717"/>
                <w:placeholder>
                  <w:docPart w:val="DefaultPlaceholder_-1854013440"/>
                </w:placeholder>
                <w:showingPlcHdr/>
              </w:sdtPr>
              <w:sdtContent>
                <w:r w:rsidR="00DF4B0E" w:rsidRPr="00ED02F1">
                  <w:rPr>
                    <w:rStyle w:val="PlaceholderText"/>
                  </w:rPr>
                  <w:t>Click or tap here to enter text.</w:t>
                </w:r>
              </w:sdtContent>
            </w:sdt>
          </w:p>
        </w:tc>
      </w:tr>
      <w:tr w:rsidR="00A47DA9" w14:paraId="0469371E" w14:textId="77777777">
        <w:trPr>
          <w:cantSplit/>
          <w:jc w:val="center"/>
        </w:trPr>
        <w:tc>
          <w:tcPr>
            <w:tcW w:w="378" w:type="dxa"/>
            <w:tcBorders>
              <w:top w:val="nil"/>
              <w:bottom w:val="nil"/>
              <w:right w:val="nil"/>
            </w:tcBorders>
          </w:tcPr>
          <w:p w14:paraId="39660D47" w14:textId="77777777" w:rsidR="00A47DA9" w:rsidRDefault="007903BC">
            <w:pPr>
              <w:spacing w:before="0" w:after="0"/>
              <w:jc w:val="left"/>
              <w:rPr>
                <w:sz w:val="20"/>
                <w:szCs w:val="20"/>
                <w:lang w:val="en-US" w:eastAsia="en-US"/>
              </w:rPr>
            </w:pPr>
            <w:r>
              <w:rPr>
                <w:sz w:val="20"/>
                <w:szCs w:val="20"/>
                <w:lang w:val="en-US" w:eastAsia="en-US"/>
              </w:rPr>
              <w:t>5.</w:t>
            </w:r>
          </w:p>
        </w:tc>
        <w:tc>
          <w:tcPr>
            <w:tcW w:w="5967" w:type="dxa"/>
            <w:gridSpan w:val="5"/>
            <w:tcBorders>
              <w:top w:val="nil"/>
              <w:left w:val="nil"/>
              <w:bottom w:val="nil"/>
              <w:right w:val="nil"/>
            </w:tcBorders>
          </w:tcPr>
          <w:p w14:paraId="1B182FF7" w14:textId="18D8C451" w:rsidR="00A47DA9" w:rsidRDefault="007903BC">
            <w:pPr>
              <w:spacing w:before="0" w:after="0"/>
              <w:jc w:val="left"/>
              <w:rPr>
                <w:sz w:val="20"/>
                <w:szCs w:val="20"/>
                <w:lang w:val="en-US" w:eastAsia="en-US"/>
              </w:rPr>
            </w:pPr>
            <w:r>
              <w:rPr>
                <w:sz w:val="20"/>
                <w:szCs w:val="20"/>
                <w:lang w:val="en-US" w:eastAsia="en-US"/>
              </w:rPr>
              <w:t>Position:</w:t>
            </w:r>
            <w:r w:rsidR="00DF4B0E">
              <w:rPr>
                <w:sz w:val="20"/>
                <w:szCs w:val="20"/>
                <w:lang w:val="en-US" w:eastAsia="en-US"/>
              </w:rPr>
              <w:t xml:space="preserve"> </w:t>
            </w:r>
            <w:sdt>
              <w:sdtPr>
                <w:rPr>
                  <w:sz w:val="20"/>
                  <w:szCs w:val="20"/>
                  <w:lang w:val="en-US" w:eastAsia="en-US"/>
                </w:rPr>
                <w:id w:val="-540360552"/>
                <w:placeholder>
                  <w:docPart w:val="DefaultPlaceholder_-1854013440"/>
                </w:placeholder>
                <w:showingPlcHdr/>
              </w:sdtPr>
              <w:sdtContent>
                <w:r w:rsidR="00DF4B0E" w:rsidRPr="00ED02F1">
                  <w:rPr>
                    <w:rStyle w:val="PlaceholderText"/>
                  </w:rPr>
                  <w:t>Click or tap here to enter text.</w:t>
                </w:r>
              </w:sdtContent>
            </w:sdt>
          </w:p>
          <w:p w14:paraId="09F4E209" w14:textId="77777777" w:rsidR="00A47DA9" w:rsidRDefault="00A47DA9">
            <w:pPr>
              <w:spacing w:before="0" w:after="0"/>
              <w:jc w:val="left"/>
              <w:rPr>
                <w:sz w:val="20"/>
                <w:szCs w:val="20"/>
                <w:lang w:val="en-US" w:eastAsia="en-US"/>
              </w:rPr>
            </w:pPr>
          </w:p>
        </w:tc>
        <w:tc>
          <w:tcPr>
            <w:tcW w:w="284" w:type="dxa"/>
            <w:tcBorders>
              <w:top w:val="nil"/>
              <w:left w:val="nil"/>
              <w:bottom w:val="nil"/>
              <w:right w:val="nil"/>
            </w:tcBorders>
          </w:tcPr>
          <w:p w14:paraId="12903BCE" w14:textId="77777777" w:rsidR="00A47DA9" w:rsidRDefault="00A47DA9">
            <w:pPr>
              <w:spacing w:before="0" w:after="0"/>
              <w:jc w:val="left"/>
              <w:rPr>
                <w:sz w:val="20"/>
                <w:szCs w:val="20"/>
                <w:lang w:val="en-US" w:eastAsia="en-US"/>
              </w:rPr>
            </w:pPr>
          </w:p>
        </w:tc>
        <w:tc>
          <w:tcPr>
            <w:tcW w:w="4252" w:type="dxa"/>
            <w:gridSpan w:val="3"/>
            <w:tcBorders>
              <w:top w:val="nil"/>
              <w:left w:val="nil"/>
              <w:bottom w:val="nil"/>
            </w:tcBorders>
          </w:tcPr>
          <w:p w14:paraId="4252FAB8" w14:textId="77777777" w:rsidR="00A47DA9" w:rsidRDefault="00A47DA9">
            <w:pPr>
              <w:spacing w:before="0" w:after="0"/>
              <w:jc w:val="left"/>
              <w:rPr>
                <w:sz w:val="20"/>
                <w:szCs w:val="20"/>
                <w:lang w:val="en-US" w:eastAsia="en-US"/>
              </w:rPr>
            </w:pPr>
          </w:p>
        </w:tc>
      </w:tr>
      <w:tr w:rsidR="00A47DA9" w14:paraId="0A63EC4E" w14:textId="77777777">
        <w:trPr>
          <w:cantSplit/>
          <w:jc w:val="center"/>
        </w:trPr>
        <w:sdt>
          <w:sdtPr>
            <w:rPr>
              <w:sz w:val="20"/>
              <w:szCs w:val="20"/>
              <w:lang w:val="en-US" w:eastAsia="en-US"/>
            </w:rPr>
            <w:id w:val="-2007734122"/>
            <w14:checkbox>
              <w14:checked w14:val="0"/>
              <w14:checkedState w14:val="2612" w14:font="MS Gothic"/>
              <w14:uncheckedState w14:val="2610" w14:font="MS Gothic"/>
            </w14:checkbox>
          </w:sdtPr>
          <w:sdtContent>
            <w:tc>
              <w:tcPr>
                <w:tcW w:w="378" w:type="dxa"/>
                <w:tcBorders>
                  <w:top w:val="nil"/>
                  <w:bottom w:val="nil"/>
                  <w:right w:val="nil"/>
                </w:tcBorders>
              </w:tcPr>
              <w:p w14:paraId="53743E4F" w14:textId="52CCE795" w:rsidR="00A47DA9" w:rsidRDefault="0097725D" w:rsidP="003104FA">
                <w:pPr>
                  <w:tabs>
                    <w:tab w:val="left" w:pos="360"/>
                  </w:tabs>
                  <w:spacing w:before="0" w:after="0"/>
                  <w:jc w:val="left"/>
                  <w:rPr>
                    <w:sz w:val="20"/>
                    <w:szCs w:val="20"/>
                    <w:lang w:val="en-US" w:eastAsia="en-US"/>
                  </w:rPr>
                </w:pPr>
                <w:r>
                  <w:rPr>
                    <w:rFonts w:ascii="MS Gothic" w:eastAsia="MS Gothic" w:hAnsi="MS Gothic" w:hint="eastAsia"/>
                    <w:sz w:val="20"/>
                    <w:szCs w:val="20"/>
                    <w:lang w:val="en-US" w:eastAsia="en-US"/>
                  </w:rPr>
                  <w:t>☐</w:t>
                </w:r>
              </w:p>
            </w:tc>
          </w:sdtContent>
        </w:sdt>
        <w:tc>
          <w:tcPr>
            <w:tcW w:w="10503" w:type="dxa"/>
            <w:gridSpan w:val="9"/>
            <w:tcBorders>
              <w:top w:val="nil"/>
              <w:left w:val="nil"/>
              <w:bottom w:val="nil"/>
            </w:tcBorders>
          </w:tcPr>
          <w:p w14:paraId="2D873052" w14:textId="77777777" w:rsidR="00A47DA9" w:rsidRDefault="007903BC">
            <w:pPr>
              <w:spacing w:before="0" w:after="0"/>
              <w:jc w:val="left"/>
              <w:rPr>
                <w:i/>
                <w:sz w:val="20"/>
                <w:szCs w:val="20"/>
                <w:lang w:val="en-US" w:eastAsia="en-US"/>
              </w:rPr>
            </w:pPr>
            <w:r>
              <w:rPr>
                <w:i/>
                <w:sz w:val="20"/>
                <w:szCs w:val="20"/>
                <w:lang w:val="en-US" w:eastAsia="en-US"/>
              </w:rPr>
              <w:t>Please tick this box if post holder is also the Accountable Manager</w:t>
            </w:r>
          </w:p>
          <w:p w14:paraId="3655888A" w14:textId="77777777" w:rsidR="00A47DA9" w:rsidRDefault="00A47DA9">
            <w:pPr>
              <w:spacing w:before="0" w:after="0"/>
              <w:jc w:val="left"/>
              <w:rPr>
                <w:i/>
                <w:sz w:val="20"/>
                <w:szCs w:val="20"/>
                <w:lang w:val="en-US" w:eastAsia="en-US"/>
              </w:rPr>
            </w:pPr>
          </w:p>
        </w:tc>
      </w:tr>
      <w:tr w:rsidR="00A47DA9" w14:paraId="6BF9BFBC" w14:textId="77777777">
        <w:trPr>
          <w:cantSplit/>
          <w:jc w:val="center"/>
        </w:trPr>
        <w:tc>
          <w:tcPr>
            <w:tcW w:w="378" w:type="dxa"/>
            <w:tcBorders>
              <w:top w:val="nil"/>
              <w:bottom w:val="nil"/>
              <w:right w:val="nil"/>
            </w:tcBorders>
          </w:tcPr>
          <w:p w14:paraId="366D1B77" w14:textId="77777777" w:rsidR="00A47DA9" w:rsidRDefault="007903BC">
            <w:pPr>
              <w:spacing w:before="0" w:after="0"/>
              <w:jc w:val="left"/>
              <w:rPr>
                <w:sz w:val="20"/>
                <w:szCs w:val="20"/>
                <w:lang w:val="en-US" w:eastAsia="en-US"/>
              </w:rPr>
            </w:pPr>
            <w:r>
              <w:rPr>
                <w:sz w:val="20"/>
                <w:szCs w:val="20"/>
                <w:lang w:val="en-US" w:eastAsia="en-US"/>
              </w:rPr>
              <w:t>6.</w:t>
            </w:r>
          </w:p>
        </w:tc>
        <w:tc>
          <w:tcPr>
            <w:tcW w:w="10503" w:type="dxa"/>
            <w:gridSpan w:val="9"/>
            <w:tcBorders>
              <w:top w:val="nil"/>
              <w:left w:val="nil"/>
              <w:bottom w:val="nil"/>
            </w:tcBorders>
          </w:tcPr>
          <w:p w14:paraId="12C387BD" w14:textId="77777777" w:rsidR="00A47DA9" w:rsidRDefault="007903BC">
            <w:pPr>
              <w:spacing w:before="0" w:after="0"/>
              <w:jc w:val="left"/>
              <w:rPr>
                <w:sz w:val="20"/>
                <w:szCs w:val="20"/>
                <w:lang w:val="en-US" w:eastAsia="en-US"/>
              </w:rPr>
            </w:pPr>
            <w:r>
              <w:rPr>
                <w:sz w:val="20"/>
                <w:szCs w:val="20"/>
                <w:lang w:val="en-US" w:eastAsia="en-US"/>
              </w:rPr>
              <w:t>Qualifications relevant to the Item (5) Position:</w:t>
            </w:r>
          </w:p>
          <w:sdt>
            <w:sdtPr>
              <w:rPr>
                <w:sz w:val="20"/>
                <w:szCs w:val="20"/>
                <w:lang w:val="en-US" w:eastAsia="en-US"/>
              </w:rPr>
              <w:id w:val="1733427658"/>
              <w:placeholder>
                <w:docPart w:val="DefaultPlaceholder_-1854013440"/>
              </w:placeholder>
              <w:showingPlcHdr/>
            </w:sdtPr>
            <w:sdtContent>
              <w:p w14:paraId="723B1986" w14:textId="7DAE2FA2" w:rsidR="00A47DA9" w:rsidRDefault="0097725D">
                <w:pPr>
                  <w:spacing w:before="0" w:after="0"/>
                  <w:jc w:val="left"/>
                  <w:rPr>
                    <w:sz w:val="20"/>
                    <w:szCs w:val="20"/>
                    <w:lang w:val="en-US" w:eastAsia="en-US"/>
                  </w:rPr>
                </w:pPr>
                <w:r w:rsidRPr="00ED02F1">
                  <w:rPr>
                    <w:rStyle w:val="PlaceholderText"/>
                  </w:rPr>
                  <w:t>Click or tap here to enter text.</w:t>
                </w:r>
              </w:p>
            </w:sdtContent>
          </w:sdt>
          <w:p w14:paraId="604F2EE7" w14:textId="77777777" w:rsidR="00A47DA9" w:rsidRDefault="00A47DA9">
            <w:pPr>
              <w:spacing w:before="0" w:after="0"/>
              <w:jc w:val="left"/>
              <w:rPr>
                <w:sz w:val="20"/>
                <w:szCs w:val="20"/>
                <w:lang w:val="en-US" w:eastAsia="en-US"/>
              </w:rPr>
            </w:pPr>
          </w:p>
          <w:p w14:paraId="58C72C42" w14:textId="77777777" w:rsidR="00A47DA9" w:rsidRDefault="00A47DA9">
            <w:pPr>
              <w:spacing w:before="0" w:after="0"/>
              <w:jc w:val="left"/>
              <w:rPr>
                <w:sz w:val="20"/>
                <w:szCs w:val="20"/>
                <w:lang w:val="en-US" w:eastAsia="en-US"/>
              </w:rPr>
            </w:pPr>
          </w:p>
        </w:tc>
      </w:tr>
      <w:tr w:rsidR="00A47DA9" w14:paraId="35CD384E" w14:textId="77777777">
        <w:trPr>
          <w:cantSplit/>
          <w:jc w:val="center"/>
        </w:trPr>
        <w:tc>
          <w:tcPr>
            <w:tcW w:w="378" w:type="dxa"/>
            <w:tcBorders>
              <w:top w:val="nil"/>
              <w:bottom w:val="nil"/>
              <w:right w:val="nil"/>
            </w:tcBorders>
          </w:tcPr>
          <w:p w14:paraId="673D6E61" w14:textId="77777777" w:rsidR="00A47DA9" w:rsidRDefault="007903BC">
            <w:pPr>
              <w:spacing w:before="0" w:after="0"/>
              <w:jc w:val="left"/>
              <w:rPr>
                <w:sz w:val="20"/>
                <w:szCs w:val="20"/>
                <w:lang w:val="en-US" w:eastAsia="en-US"/>
              </w:rPr>
            </w:pPr>
            <w:r>
              <w:rPr>
                <w:sz w:val="20"/>
                <w:szCs w:val="20"/>
                <w:lang w:val="en-US" w:eastAsia="en-US"/>
              </w:rPr>
              <w:t>7.</w:t>
            </w:r>
          </w:p>
        </w:tc>
        <w:tc>
          <w:tcPr>
            <w:tcW w:w="10503" w:type="dxa"/>
            <w:gridSpan w:val="9"/>
            <w:tcBorders>
              <w:top w:val="nil"/>
              <w:left w:val="nil"/>
              <w:bottom w:val="nil"/>
            </w:tcBorders>
          </w:tcPr>
          <w:p w14:paraId="3AC06C69" w14:textId="77777777" w:rsidR="00A47DA9" w:rsidRDefault="007903BC">
            <w:pPr>
              <w:spacing w:before="0" w:after="0"/>
              <w:jc w:val="left"/>
              <w:rPr>
                <w:sz w:val="20"/>
                <w:szCs w:val="20"/>
                <w:lang w:val="en-US" w:eastAsia="en-US"/>
              </w:rPr>
            </w:pPr>
            <w:r>
              <w:rPr>
                <w:sz w:val="20"/>
                <w:szCs w:val="20"/>
                <w:lang w:val="en-US" w:eastAsia="en-US"/>
              </w:rPr>
              <w:t>Work Experience relevant to the Item (5) Position:</w:t>
            </w:r>
          </w:p>
          <w:sdt>
            <w:sdtPr>
              <w:rPr>
                <w:sz w:val="20"/>
                <w:szCs w:val="20"/>
                <w:lang w:val="en-US" w:eastAsia="en-US"/>
              </w:rPr>
              <w:id w:val="-2117123298"/>
              <w:placeholder>
                <w:docPart w:val="DefaultPlaceholder_-1854013440"/>
              </w:placeholder>
              <w:showingPlcHdr/>
            </w:sdtPr>
            <w:sdtContent>
              <w:p w14:paraId="030BC493" w14:textId="1355521A" w:rsidR="00A47DA9" w:rsidRDefault="0097725D">
                <w:pPr>
                  <w:spacing w:before="0" w:after="0"/>
                  <w:jc w:val="left"/>
                  <w:rPr>
                    <w:sz w:val="20"/>
                    <w:szCs w:val="20"/>
                    <w:lang w:val="en-US" w:eastAsia="en-US"/>
                  </w:rPr>
                </w:pPr>
                <w:r w:rsidRPr="00ED02F1">
                  <w:rPr>
                    <w:rStyle w:val="PlaceholderText"/>
                  </w:rPr>
                  <w:t>Click or tap here to enter text.</w:t>
                </w:r>
              </w:p>
            </w:sdtContent>
          </w:sdt>
          <w:p w14:paraId="7580F95D" w14:textId="77777777" w:rsidR="00A47DA9" w:rsidRDefault="00A47DA9">
            <w:pPr>
              <w:spacing w:before="0" w:after="0"/>
              <w:jc w:val="left"/>
              <w:rPr>
                <w:sz w:val="20"/>
                <w:szCs w:val="20"/>
                <w:lang w:val="en-US" w:eastAsia="en-US"/>
              </w:rPr>
            </w:pPr>
          </w:p>
          <w:p w14:paraId="6FEB6D4E" w14:textId="77777777" w:rsidR="00A47DA9" w:rsidRDefault="00A47DA9">
            <w:pPr>
              <w:spacing w:before="0" w:after="0"/>
              <w:jc w:val="left"/>
              <w:rPr>
                <w:sz w:val="20"/>
                <w:szCs w:val="20"/>
                <w:lang w:val="en-US" w:eastAsia="en-US"/>
              </w:rPr>
            </w:pPr>
          </w:p>
        </w:tc>
      </w:tr>
      <w:tr w:rsidR="00A47DA9" w14:paraId="6EF71CA6" w14:textId="77777777">
        <w:trPr>
          <w:cantSplit/>
          <w:jc w:val="center"/>
        </w:trPr>
        <w:tc>
          <w:tcPr>
            <w:tcW w:w="378" w:type="dxa"/>
            <w:tcBorders>
              <w:top w:val="nil"/>
              <w:bottom w:val="nil"/>
              <w:right w:val="nil"/>
            </w:tcBorders>
          </w:tcPr>
          <w:p w14:paraId="1CF5E2A1" w14:textId="77777777" w:rsidR="00A47DA9" w:rsidRDefault="007903BC">
            <w:pPr>
              <w:spacing w:before="0" w:after="0"/>
              <w:jc w:val="left"/>
              <w:rPr>
                <w:sz w:val="20"/>
                <w:szCs w:val="20"/>
                <w:lang w:val="en-US" w:eastAsia="en-US"/>
              </w:rPr>
            </w:pPr>
            <w:r>
              <w:rPr>
                <w:sz w:val="20"/>
                <w:szCs w:val="20"/>
                <w:lang w:val="en-US" w:eastAsia="en-US"/>
              </w:rPr>
              <w:t>8.</w:t>
            </w:r>
          </w:p>
        </w:tc>
        <w:tc>
          <w:tcPr>
            <w:tcW w:w="10503" w:type="dxa"/>
            <w:gridSpan w:val="9"/>
            <w:tcBorders>
              <w:top w:val="nil"/>
              <w:left w:val="nil"/>
              <w:bottom w:val="nil"/>
            </w:tcBorders>
          </w:tcPr>
          <w:p w14:paraId="2003E93F" w14:textId="77777777" w:rsidR="00A47DA9" w:rsidRDefault="007903BC">
            <w:pPr>
              <w:spacing w:before="0" w:after="0"/>
              <w:jc w:val="left"/>
              <w:rPr>
                <w:sz w:val="20"/>
                <w:szCs w:val="20"/>
                <w:lang w:val="en-US" w:eastAsia="en-US"/>
              </w:rPr>
            </w:pPr>
            <w:r>
              <w:rPr>
                <w:sz w:val="20"/>
                <w:szCs w:val="20"/>
                <w:lang w:val="en-US" w:eastAsia="en-US"/>
              </w:rPr>
              <w:t>Name of previous post holder (if any):</w:t>
            </w:r>
          </w:p>
          <w:sdt>
            <w:sdtPr>
              <w:rPr>
                <w:sz w:val="20"/>
                <w:szCs w:val="20"/>
                <w:lang w:val="en-US" w:eastAsia="en-US"/>
              </w:rPr>
              <w:id w:val="1495763570"/>
              <w:placeholder>
                <w:docPart w:val="DefaultPlaceholder_-1854013440"/>
              </w:placeholder>
              <w:showingPlcHdr/>
            </w:sdtPr>
            <w:sdtContent>
              <w:p w14:paraId="5117D68D" w14:textId="4C6E6261" w:rsidR="00A47DA9" w:rsidRDefault="0097725D">
                <w:pPr>
                  <w:spacing w:before="0" w:after="0"/>
                  <w:jc w:val="left"/>
                  <w:rPr>
                    <w:sz w:val="20"/>
                    <w:szCs w:val="20"/>
                    <w:lang w:val="en-US" w:eastAsia="en-US"/>
                  </w:rPr>
                </w:pPr>
                <w:r w:rsidRPr="00ED02F1">
                  <w:rPr>
                    <w:rStyle w:val="PlaceholderText"/>
                  </w:rPr>
                  <w:t>Click or tap here to enter text.</w:t>
                </w:r>
              </w:p>
            </w:sdtContent>
          </w:sdt>
          <w:p w14:paraId="1A8EAFB3" w14:textId="77777777" w:rsidR="00A47DA9" w:rsidRDefault="00A47DA9">
            <w:pPr>
              <w:spacing w:before="0" w:after="0"/>
              <w:jc w:val="left"/>
              <w:rPr>
                <w:sz w:val="20"/>
                <w:szCs w:val="20"/>
                <w:lang w:val="en-US" w:eastAsia="en-US"/>
              </w:rPr>
            </w:pPr>
          </w:p>
        </w:tc>
      </w:tr>
      <w:tr w:rsidR="00A47DA9" w14:paraId="42565D83" w14:textId="77777777" w:rsidTr="00805E11">
        <w:trPr>
          <w:cantSplit/>
          <w:jc w:val="center"/>
        </w:trPr>
        <w:tc>
          <w:tcPr>
            <w:tcW w:w="6264" w:type="dxa"/>
            <w:gridSpan w:val="5"/>
            <w:tcBorders>
              <w:top w:val="nil"/>
              <w:bottom w:val="nil"/>
              <w:right w:val="nil"/>
            </w:tcBorders>
          </w:tcPr>
          <w:p w14:paraId="27516A9A" w14:textId="19631257" w:rsidR="00A47DA9" w:rsidRDefault="007903BC" w:rsidP="00805E11">
            <w:pPr>
              <w:spacing w:before="0" w:after="0"/>
              <w:jc w:val="left"/>
              <w:rPr>
                <w:sz w:val="20"/>
                <w:szCs w:val="20"/>
                <w:lang w:val="en-US" w:eastAsia="en-US"/>
              </w:rPr>
            </w:pPr>
            <w:r>
              <w:rPr>
                <w:sz w:val="20"/>
                <w:szCs w:val="20"/>
                <w:lang w:val="en-US" w:eastAsia="en-US"/>
              </w:rPr>
              <w:t>Signature</w:t>
            </w:r>
            <w:r w:rsidR="00805E11">
              <w:rPr>
                <w:sz w:val="20"/>
                <w:szCs w:val="20"/>
                <w:lang w:val="en-US" w:eastAsia="en-US"/>
              </w:rPr>
              <w:t xml:space="preserve">: </w:t>
            </w:r>
            <w:sdt>
              <w:sdtPr>
                <w:rPr>
                  <w:sz w:val="20"/>
                  <w:szCs w:val="20"/>
                  <w:lang w:val="en-US" w:eastAsia="en-US"/>
                </w:rPr>
                <w:id w:val="-1349634383"/>
                <w:placeholder>
                  <w:docPart w:val="DefaultPlaceholder_-1854013440"/>
                </w:placeholder>
              </w:sdtPr>
              <w:sdtContent>
                <w:r w:rsidR="00000000">
                  <w:rPr>
                    <w:sz w:val="20"/>
                    <w:szCs w:val="20"/>
                    <w:lang w:val="en-US" w:eastAsia="en-US"/>
                  </w:rPr>
                  <w:pict w14:anchorId="4E9DDE39">
                    <v:shapetype id="_x0000_t75" coordsize="21600,21600" o:spt="75" o:preferrelative="t" path="m@4@5l@4@11@9@11@9@5xe" filled="f" stroked="f">
                      <v:stroke joinstyle="miter"/>
                      <v:formulas>
                        <v:f eqn="if lineDrawn pixelLineWidth 0"/>
                        <v:f eqn="sum @0 1 0"/>
                        <v:f eqn="sum 0 0 @1"/>
                        <v:f eqn="prod @2 1 2"/>
                        <v:f eqn="prod @3 21600 pixelWidth"/>
                        <v:f eqn="prod @3 21600 pixelHeight"/>
                        <v:f eqn="sum @0 0 1"/>
                        <v:f eqn="prod @6 1 2"/>
                        <v:f eqn="prod @7 21600 pixelWidth"/>
                        <v:f eqn="sum @8 21600 0"/>
                        <v:f eqn="prod @7 21600 pixelHeight"/>
                        <v:f eqn="sum @10 21600 0"/>
                      </v:formulas>
                      <v:path o:extrusionok="f" gradientshapeok="t" o:connecttype="rect"/>
                      <o:lock v:ext="edit" aspectratio="t"/>
                    </v:shapetype>
                    <v:shape id="_x0000_i1025" type="#_x0000_t75" alt="Microsoft Office Signature Line..." style="width:192pt;height:96pt">
                      <v:imagedata r:id="rId12" o:title=""/>
                      <o:lock v:ext="edit" ungrouping="t" rotation="t" cropping="t" verticies="t" text="t" grouping="t"/>
                      <o:signatureline v:ext="edit" id="{574B46CC-6F62-4365-9F1F-D93A3E663022}" provid="{00000000-0000-0000-0000-000000000000}" showsigndate="f" issignatureline="t"/>
                    </v:shape>
                  </w:pict>
                </w:r>
              </w:sdtContent>
            </w:sdt>
            <w:r w:rsidR="00805E11">
              <w:rPr>
                <w:sz w:val="20"/>
                <w:szCs w:val="20"/>
                <w:lang w:val="en-US" w:eastAsia="en-US"/>
              </w:rPr>
              <w:t xml:space="preserve">   </w:t>
            </w:r>
          </w:p>
          <w:p w14:paraId="2CBF59FF" w14:textId="77777777" w:rsidR="009D0423" w:rsidRDefault="009D0423" w:rsidP="00805E11">
            <w:pPr>
              <w:spacing w:before="0" w:after="0"/>
              <w:jc w:val="left"/>
              <w:rPr>
                <w:sz w:val="20"/>
                <w:szCs w:val="20"/>
                <w:lang w:val="en-US" w:eastAsia="en-US"/>
              </w:rPr>
            </w:pPr>
          </w:p>
          <w:p w14:paraId="1912F61B" w14:textId="6A42BA25" w:rsidR="009D0423" w:rsidRDefault="009D0423" w:rsidP="00805E11">
            <w:pPr>
              <w:spacing w:before="0" w:after="0"/>
              <w:jc w:val="left"/>
              <w:rPr>
                <w:sz w:val="20"/>
                <w:szCs w:val="20"/>
                <w:lang w:val="en-US" w:eastAsia="en-US"/>
              </w:rPr>
            </w:pPr>
          </w:p>
        </w:tc>
        <w:tc>
          <w:tcPr>
            <w:tcW w:w="4617" w:type="dxa"/>
            <w:gridSpan w:val="5"/>
            <w:tcBorders>
              <w:top w:val="nil"/>
              <w:left w:val="nil"/>
              <w:bottom w:val="nil"/>
            </w:tcBorders>
          </w:tcPr>
          <w:p w14:paraId="4A70356D" w14:textId="77777777" w:rsidR="00AF4CE7" w:rsidRDefault="00AF4CE7" w:rsidP="00805E11">
            <w:pPr>
              <w:spacing w:before="0" w:after="0"/>
              <w:jc w:val="left"/>
              <w:rPr>
                <w:sz w:val="20"/>
                <w:szCs w:val="20"/>
                <w:lang w:val="en-US" w:eastAsia="en-US"/>
              </w:rPr>
            </w:pPr>
          </w:p>
          <w:p w14:paraId="1C45BD5F" w14:textId="77777777" w:rsidR="00AF4CE7" w:rsidRDefault="00AF4CE7" w:rsidP="00805E11">
            <w:pPr>
              <w:spacing w:before="0" w:after="0"/>
              <w:jc w:val="left"/>
              <w:rPr>
                <w:sz w:val="20"/>
                <w:szCs w:val="20"/>
                <w:lang w:val="en-US" w:eastAsia="en-US"/>
              </w:rPr>
            </w:pPr>
          </w:p>
          <w:p w14:paraId="2A3ADFFC" w14:textId="77777777" w:rsidR="00AF4CE7" w:rsidRDefault="00AF4CE7" w:rsidP="00805E11">
            <w:pPr>
              <w:spacing w:before="0" w:after="0"/>
              <w:jc w:val="left"/>
              <w:rPr>
                <w:sz w:val="20"/>
                <w:szCs w:val="20"/>
                <w:lang w:val="en-US" w:eastAsia="en-US"/>
              </w:rPr>
            </w:pPr>
          </w:p>
          <w:p w14:paraId="7AA3E171" w14:textId="77777777" w:rsidR="00AF4CE7" w:rsidRDefault="00AF4CE7" w:rsidP="00805E11">
            <w:pPr>
              <w:spacing w:before="0" w:after="0"/>
              <w:jc w:val="left"/>
              <w:rPr>
                <w:sz w:val="20"/>
                <w:szCs w:val="20"/>
                <w:lang w:val="en-US" w:eastAsia="en-US"/>
              </w:rPr>
            </w:pPr>
          </w:p>
          <w:p w14:paraId="0D41AB0D" w14:textId="77777777" w:rsidR="00AF4CE7" w:rsidRDefault="00AF4CE7" w:rsidP="00805E11">
            <w:pPr>
              <w:spacing w:before="0" w:after="0"/>
              <w:jc w:val="left"/>
              <w:rPr>
                <w:sz w:val="20"/>
                <w:szCs w:val="20"/>
                <w:lang w:val="en-US" w:eastAsia="en-US"/>
              </w:rPr>
            </w:pPr>
          </w:p>
          <w:p w14:paraId="15070522" w14:textId="77777777" w:rsidR="00AF4CE7" w:rsidRDefault="00AF4CE7" w:rsidP="00805E11">
            <w:pPr>
              <w:spacing w:before="0" w:after="0"/>
              <w:jc w:val="left"/>
              <w:rPr>
                <w:sz w:val="20"/>
                <w:szCs w:val="20"/>
                <w:lang w:val="en-US" w:eastAsia="en-US"/>
              </w:rPr>
            </w:pPr>
          </w:p>
          <w:p w14:paraId="0285F0D8" w14:textId="77777777" w:rsidR="00AF4CE7" w:rsidRDefault="00AF4CE7" w:rsidP="00805E11">
            <w:pPr>
              <w:spacing w:before="0" w:after="0"/>
              <w:jc w:val="left"/>
              <w:rPr>
                <w:sz w:val="20"/>
                <w:szCs w:val="20"/>
                <w:lang w:val="en-US" w:eastAsia="en-US"/>
              </w:rPr>
            </w:pPr>
          </w:p>
          <w:p w14:paraId="28C5ABA3" w14:textId="495CA72B" w:rsidR="00A47DA9" w:rsidRDefault="007903BC" w:rsidP="00805E11">
            <w:pPr>
              <w:spacing w:before="0" w:after="0"/>
              <w:jc w:val="left"/>
              <w:rPr>
                <w:sz w:val="20"/>
                <w:szCs w:val="20"/>
                <w:lang w:val="en-US" w:eastAsia="en-US"/>
              </w:rPr>
            </w:pPr>
            <w:r>
              <w:rPr>
                <w:sz w:val="20"/>
                <w:szCs w:val="20"/>
                <w:lang w:val="en-US" w:eastAsia="en-US"/>
              </w:rPr>
              <w:t>Date</w:t>
            </w:r>
            <w:r w:rsidR="00805E11">
              <w:rPr>
                <w:sz w:val="20"/>
                <w:szCs w:val="20"/>
                <w:lang w:val="en-US" w:eastAsia="en-US"/>
              </w:rPr>
              <w:t>:</w:t>
            </w:r>
            <w:r w:rsidR="002B1FB5">
              <w:rPr>
                <w:sz w:val="20"/>
                <w:szCs w:val="20"/>
                <w:lang w:val="en-US" w:eastAsia="en-US"/>
              </w:rPr>
              <w:t xml:space="preserve">   </w:t>
            </w:r>
            <w:sdt>
              <w:sdtPr>
                <w:rPr>
                  <w:sz w:val="20"/>
                  <w:szCs w:val="20"/>
                  <w:lang w:val="en-US" w:eastAsia="en-US"/>
                </w:rPr>
                <w:id w:val="857465342"/>
                <w:placeholder>
                  <w:docPart w:val="DefaultPlaceholder_-1854013437"/>
                </w:placeholder>
                <w:date>
                  <w:dateFormat w:val="M/d/yyyy"/>
                  <w:lid w:val="en-US"/>
                  <w:storeMappedDataAs w:val="dateTime"/>
                  <w:calendar w:val="gregorian"/>
                </w:date>
              </w:sdtPr>
              <w:sdtContent>
                <w:r w:rsidR="009D0423">
                  <w:rPr>
                    <w:sz w:val="20"/>
                    <w:szCs w:val="20"/>
                    <w:lang w:val="en-US" w:eastAsia="en-US"/>
                  </w:rPr>
                  <w:t>…………………………………………...</w:t>
                </w:r>
              </w:sdtContent>
            </w:sdt>
          </w:p>
        </w:tc>
      </w:tr>
      <w:tr w:rsidR="00A47DA9" w14:paraId="6844ECB4" w14:textId="77777777">
        <w:trPr>
          <w:cantSplit/>
          <w:jc w:val="center"/>
        </w:trPr>
        <w:tc>
          <w:tcPr>
            <w:tcW w:w="10881" w:type="dxa"/>
            <w:gridSpan w:val="10"/>
            <w:tcBorders>
              <w:top w:val="nil"/>
            </w:tcBorders>
          </w:tcPr>
          <w:p w14:paraId="064E4781" w14:textId="6F6095AE" w:rsidR="00965DBC" w:rsidRDefault="007903BC">
            <w:pPr>
              <w:spacing w:before="0" w:after="0"/>
              <w:jc w:val="left"/>
              <w:rPr>
                <w:sz w:val="20"/>
                <w:szCs w:val="20"/>
                <w:lang w:val="en-US" w:eastAsia="en-US"/>
              </w:rPr>
            </w:pPr>
            <w:r>
              <w:rPr>
                <w:sz w:val="20"/>
                <w:szCs w:val="20"/>
                <w:lang w:val="en-US" w:eastAsia="en-US"/>
              </w:rPr>
              <w:t>On completion, please send this form</w:t>
            </w:r>
            <w:r w:rsidR="00A364C0">
              <w:rPr>
                <w:sz w:val="20"/>
                <w:szCs w:val="20"/>
                <w:lang w:val="en-US" w:eastAsia="en-US"/>
              </w:rPr>
              <w:t xml:space="preserve"> </w:t>
            </w:r>
            <w:r w:rsidR="00965DBC">
              <w:rPr>
                <w:sz w:val="20"/>
                <w:szCs w:val="20"/>
                <w:lang w:val="en-US" w:eastAsia="en-US"/>
              </w:rPr>
              <w:t xml:space="preserve">and additional </w:t>
            </w:r>
            <w:r w:rsidR="00A364C0">
              <w:rPr>
                <w:sz w:val="20"/>
                <w:szCs w:val="20"/>
                <w:lang w:val="en-US" w:eastAsia="en-US"/>
              </w:rPr>
              <w:t>document</w:t>
            </w:r>
            <w:r w:rsidR="007A5361">
              <w:rPr>
                <w:sz w:val="20"/>
                <w:szCs w:val="20"/>
                <w:lang w:val="en-US" w:eastAsia="en-US"/>
              </w:rPr>
              <w:t>s</w:t>
            </w:r>
            <w:r w:rsidR="00A364C0">
              <w:rPr>
                <w:sz w:val="20"/>
                <w:szCs w:val="20"/>
                <w:lang w:val="en-US" w:eastAsia="en-US"/>
              </w:rPr>
              <w:t xml:space="preserve"> </w:t>
            </w:r>
            <w:r w:rsidR="00965DBC">
              <w:rPr>
                <w:sz w:val="20"/>
                <w:szCs w:val="20"/>
                <w:lang w:val="en-US" w:eastAsia="en-US"/>
              </w:rPr>
              <w:t xml:space="preserve">below </w:t>
            </w:r>
            <w:r w:rsidR="00FF3477" w:rsidRPr="00FF3477">
              <w:rPr>
                <w:sz w:val="20"/>
                <w:szCs w:val="20"/>
                <w:lang w:val="en-US" w:eastAsia="en-US"/>
              </w:rPr>
              <w:t xml:space="preserve">under confidential cover </w:t>
            </w:r>
            <w:r w:rsidR="004C1742">
              <w:rPr>
                <w:sz w:val="20"/>
                <w:szCs w:val="20"/>
                <w:lang w:val="en-US" w:eastAsia="en-US"/>
              </w:rPr>
              <w:t>to the Brunei DCA</w:t>
            </w:r>
            <w:r w:rsidR="00965DBC">
              <w:rPr>
                <w:sz w:val="20"/>
                <w:szCs w:val="20"/>
                <w:lang w:val="en-US" w:eastAsia="en-US"/>
              </w:rPr>
              <w:t>:</w:t>
            </w:r>
          </w:p>
          <w:p w14:paraId="0419DC56" w14:textId="77777777" w:rsidR="00A47DA9" w:rsidRDefault="00965DBC" w:rsidP="00965DBC">
            <w:pPr>
              <w:pStyle w:val="ListParagraph"/>
              <w:numPr>
                <w:ilvl w:val="0"/>
                <w:numId w:val="5"/>
              </w:numPr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Training Records and/ or certificate</w:t>
            </w:r>
            <w:r w:rsidR="00326903">
              <w:rPr>
                <w:rFonts w:ascii="Arial" w:hAnsi="Arial" w:cs="Arial"/>
                <w:sz w:val="20"/>
                <w:szCs w:val="20"/>
              </w:rPr>
              <w:t>s</w:t>
            </w:r>
            <w:r>
              <w:rPr>
                <w:rFonts w:ascii="Arial" w:hAnsi="Arial" w:cs="Arial"/>
                <w:sz w:val="20"/>
                <w:szCs w:val="20"/>
              </w:rPr>
              <w:t xml:space="preserve"> relevant to the </w:t>
            </w:r>
            <w:r w:rsidR="00326903">
              <w:rPr>
                <w:rFonts w:ascii="Arial" w:hAnsi="Arial" w:cs="Arial"/>
                <w:sz w:val="20"/>
                <w:szCs w:val="20"/>
              </w:rPr>
              <w:t xml:space="preserve">position in Item (5) including the last continuation trainings required in accordance to the organisation’s </w:t>
            </w:r>
            <w:r w:rsidR="00BB039A">
              <w:rPr>
                <w:rFonts w:ascii="Arial" w:hAnsi="Arial" w:cs="Arial"/>
                <w:sz w:val="20"/>
                <w:szCs w:val="20"/>
              </w:rPr>
              <w:t>training programme</w:t>
            </w:r>
            <w:r w:rsidR="00A364C0">
              <w:rPr>
                <w:rFonts w:ascii="Arial" w:hAnsi="Arial" w:cs="Arial"/>
                <w:sz w:val="20"/>
                <w:szCs w:val="20"/>
              </w:rPr>
              <w:t>;</w:t>
            </w:r>
          </w:p>
          <w:p w14:paraId="310D5A10" w14:textId="007AC1C5" w:rsidR="00A47DA9" w:rsidRPr="009D0423" w:rsidRDefault="00F00958" w:rsidP="009D0423">
            <w:pPr>
              <w:pStyle w:val="ListParagraph"/>
              <w:numPr>
                <w:ilvl w:val="0"/>
                <w:numId w:val="5"/>
              </w:numPr>
              <w:rPr>
                <w:rFonts w:ascii="Arial" w:hAnsi="Arial" w:cs="Arial"/>
                <w:sz w:val="20"/>
                <w:szCs w:val="20"/>
              </w:rPr>
            </w:pPr>
            <w:r w:rsidRPr="00F00958">
              <w:rPr>
                <w:rFonts w:ascii="Arial" w:hAnsi="Arial" w:cs="Arial"/>
                <w:sz w:val="20"/>
                <w:szCs w:val="20"/>
              </w:rPr>
              <w:t>Management Personnel Résumé</w:t>
            </w:r>
            <w:r>
              <w:rPr>
                <w:rFonts w:ascii="Arial" w:hAnsi="Arial" w:cs="Arial"/>
                <w:sz w:val="20"/>
                <w:szCs w:val="20"/>
              </w:rPr>
              <w:t xml:space="preserve"> (Curriculum Vitae – CV) </w:t>
            </w:r>
            <w:r w:rsidR="00DB0847">
              <w:rPr>
                <w:rFonts w:ascii="Arial" w:hAnsi="Arial" w:cs="Arial"/>
                <w:sz w:val="20"/>
                <w:szCs w:val="20"/>
              </w:rPr>
              <w:t xml:space="preserve">containing </w:t>
            </w:r>
            <w:r w:rsidR="00C039CB">
              <w:rPr>
                <w:rFonts w:ascii="Arial" w:hAnsi="Arial" w:cs="Arial"/>
                <w:sz w:val="20"/>
                <w:szCs w:val="20"/>
              </w:rPr>
              <w:t xml:space="preserve">as a minimum the </w:t>
            </w:r>
            <w:r w:rsidR="00DB0847">
              <w:rPr>
                <w:rFonts w:ascii="Arial" w:hAnsi="Arial" w:cs="Arial"/>
                <w:sz w:val="20"/>
                <w:szCs w:val="20"/>
              </w:rPr>
              <w:t>personnel photograph, contact information (contact number &amp; e-mail) and additional information as appropriate to support item (6) and (7) above.</w:t>
            </w:r>
          </w:p>
        </w:tc>
      </w:tr>
      <w:tr w:rsidR="00A47DA9" w14:paraId="78C042AE" w14:textId="77777777">
        <w:trPr>
          <w:cantSplit/>
          <w:jc w:val="center"/>
        </w:trPr>
        <w:tc>
          <w:tcPr>
            <w:tcW w:w="10881" w:type="dxa"/>
            <w:gridSpan w:val="10"/>
            <w:tcBorders>
              <w:bottom w:val="nil"/>
            </w:tcBorders>
          </w:tcPr>
          <w:p w14:paraId="3739ADE0" w14:textId="77777777" w:rsidR="00A47DA9" w:rsidRDefault="00A47DA9">
            <w:pPr>
              <w:keepNext/>
              <w:spacing w:before="0" w:after="0"/>
              <w:jc w:val="left"/>
              <w:outlineLvl w:val="2"/>
              <w:rPr>
                <w:b/>
                <w:sz w:val="20"/>
                <w:szCs w:val="20"/>
                <w:u w:val="single"/>
                <w:lang w:val="en-US" w:eastAsia="en-US"/>
              </w:rPr>
            </w:pPr>
          </w:p>
          <w:p w14:paraId="3AD04736" w14:textId="77777777" w:rsidR="00A47DA9" w:rsidRDefault="007903BC">
            <w:pPr>
              <w:keepNext/>
              <w:spacing w:before="0" w:after="0"/>
              <w:jc w:val="left"/>
              <w:outlineLvl w:val="2"/>
              <w:rPr>
                <w:b/>
                <w:sz w:val="20"/>
                <w:szCs w:val="20"/>
                <w:u w:val="single"/>
                <w:lang w:val="en-US" w:eastAsia="en-US"/>
              </w:rPr>
            </w:pPr>
            <w:r>
              <w:rPr>
                <w:b/>
                <w:sz w:val="20"/>
                <w:szCs w:val="20"/>
                <w:u w:val="single"/>
                <w:lang w:val="en-US" w:eastAsia="en-US"/>
              </w:rPr>
              <w:t>DCA Use only</w:t>
            </w:r>
          </w:p>
          <w:p w14:paraId="6348BE7A" w14:textId="77777777" w:rsidR="00A47DA9" w:rsidRDefault="00A47DA9">
            <w:pPr>
              <w:spacing w:before="0" w:after="0"/>
              <w:jc w:val="left"/>
              <w:rPr>
                <w:sz w:val="20"/>
                <w:szCs w:val="20"/>
                <w:lang w:val="en-US" w:eastAsia="en-US"/>
              </w:rPr>
            </w:pPr>
          </w:p>
        </w:tc>
      </w:tr>
      <w:tr w:rsidR="00A47DA9" w14:paraId="669FF42E" w14:textId="77777777">
        <w:trPr>
          <w:cantSplit/>
          <w:jc w:val="center"/>
        </w:trPr>
        <w:tc>
          <w:tcPr>
            <w:tcW w:w="10881" w:type="dxa"/>
            <w:gridSpan w:val="10"/>
            <w:tcBorders>
              <w:top w:val="nil"/>
              <w:bottom w:val="nil"/>
            </w:tcBorders>
          </w:tcPr>
          <w:p w14:paraId="02CB10CA" w14:textId="77777777" w:rsidR="00A47DA9" w:rsidRDefault="007903BC">
            <w:pPr>
              <w:spacing w:before="0" w:after="0"/>
              <w:jc w:val="left"/>
              <w:rPr>
                <w:sz w:val="20"/>
                <w:szCs w:val="20"/>
                <w:lang w:val="en-US" w:eastAsia="en-US"/>
              </w:rPr>
            </w:pPr>
            <w:r>
              <w:rPr>
                <w:sz w:val="20"/>
                <w:szCs w:val="20"/>
                <w:lang w:val="en-US" w:eastAsia="en-US"/>
              </w:rPr>
              <w:t xml:space="preserve">Name and signature of Authorised DCA </w:t>
            </w:r>
            <w:r w:rsidR="000B50CF">
              <w:rPr>
                <w:sz w:val="20"/>
                <w:szCs w:val="20"/>
                <w:lang w:val="en-US" w:eastAsia="en-US"/>
              </w:rPr>
              <w:t>personnel</w:t>
            </w:r>
            <w:r>
              <w:rPr>
                <w:sz w:val="20"/>
                <w:szCs w:val="20"/>
                <w:lang w:val="en-US" w:eastAsia="en-US"/>
              </w:rPr>
              <w:t xml:space="preserve"> accepting this nominee:</w:t>
            </w:r>
          </w:p>
          <w:p w14:paraId="434FC75C" w14:textId="77777777" w:rsidR="00A47DA9" w:rsidRDefault="00A47DA9">
            <w:pPr>
              <w:spacing w:before="0" w:after="0"/>
              <w:jc w:val="left"/>
              <w:rPr>
                <w:sz w:val="20"/>
                <w:szCs w:val="20"/>
                <w:lang w:val="en-US" w:eastAsia="en-US"/>
              </w:rPr>
            </w:pPr>
          </w:p>
        </w:tc>
      </w:tr>
      <w:tr w:rsidR="00A47DA9" w14:paraId="620A20E1" w14:textId="77777777">
        <w:trPr>
          <w:cantSplit/>
          <w:jc w:val="center"/>
        </w:trPr>
        <w:tc>
          <w:tcPr>
            <w:tcW w:w="1384" w:type="dxa"/>
            <w:gridSpan w:val="2"/>
            <w:tcBorders>
              <w:top w:val="nil"/>
              <w:bottom w:val="nil"/>
              <w:right w:val="nil"/>
            </w:tcBorders>
          </w:tcPr>
          <w:p w14:paraId="21677ECD" w14:textId="77777777" w:rsidR="00A47DA9" w:rsidRDefault="00A47DA9">
            <w:pPr>
              <w:spacing w:before="0" w:after="0"/>
              <w:jc w:val="left"/>
              <w:rPr>
                <w:sz w:val="20"/>
                <w:szCs w:val="20"/>
                <w:lang w:val="en-US" w:eastAsia="en-US"/>
              </w:rPr>
            </w:pPr>
          </w:p>
          <w:p w14:paraId="1A783C24" w14:textId="77777777" w:rsidR="00A47DA9" w:rsidRDefault="007903BC">
            <w:pPr>
              <w:spacing w:before="0" w:after="0"/>
              <w:jc w:val="left"/>
              <w:rPr>
                <w:sz w:val="20"/>
                <w:szCs w:val="20"/>
                <w:lang w:val="en-US" w:eastAsia="en-US"/>
              </w:rPr>
            </w:pPr>
            <w:r>
              <w:rPr>
                <w:sz w:val="20"/>
                <w:szCs w:val="20"/>
                <w:lang w:val="en-US" w:eastAsia="en-US"/>
              </w:rPr>
              <w:t>Signature</w:t>
            </w:r>
          </w:p>
        </w:tc>
        <w:tc>
          <w:tcPr>
            <w:tcW w:w="4820" w:type="dxa"/>
            <w:gridSpan w:val="2"/>
            <w:tcBorders>
              <w:top w:val="nil"/>
              <w:left w:val="nil"/>
              <w:bottom w:val="nil"/>
              <w:right w:val="nil"/>
            </w:tcBorders>
          </w:tcPr>
          <w:p w14:paraId="73C96CCB" w14:textId="1A18890A" w:rsidR="00A47DA9" w:rsidRDefault="00000000" w:rsidP="00AF4CE7">
            <w:pPr>
              <w:spacing w:before="0" w:after="0"/>
              <w:jc w:val="left"/>
              <w:rPr>
                <w:sz w:val="20"/>
                <w:szCs w:val="20"/>
                <w:lang w:val="en-US" w:eastAsia="en-US"/>
              </w:rPr>
            </w:pPr>
            <w:sdt>
              <w:sdtPr>
                <w:rPr>
                  <w:sz w:val="20"/>
                  <w:szCs w:val="20"/>
                  <w:lang w:val="en-US" w:eastAsia="en-US"/>
                </w:rPr>
                <w:id w:val="-1160610784"/>
                <w:placeholder>
                  <w:docPart w:val="DefaultPlaceholder_-1854013440"/>
                </w:placeholder>
              </w:sdtPr>
              <w:sdtContent>
                <w:r>
                  <w:rPr>
                    <w:sz w:val="20"/>
                    <w:szCs w:val="20"/>
                    <w:lang w:val="en-US" w:eastAsia="en-US"/>
                  </w:rPr>
                  <w:pict w14:anchorId="5D18C3B3">
                    <v:shape id="_x0000_i1026" type="#_x0000_t75" alt="Microsoft Office Signature Line..." style="width:192pt;height:96pt">
                      <v:imagedata r:id="rId12" o:title=""/>
                      <o:lock v:ext="edit" ungrouping="t" rotation="t" cropping="t" verticies="t" text="t" grouping="t"/>
                      <o:signatureline v:ext="edit" id="{B58419AF-C568-4101-A2BC-48BC23AEC525}" provid="{00000000-0000-0000-0000-000000000000}" showsigndate="f" issignatureline="t"/>
                    </v:shape>
                  </w:pict>
                </w:r>
              </w:sdtContent>
            </w:sdt>
          </w:p>
        </w:tc>
        <w:tc>
          <w:tcPr>
            <w:tcW w:w="850" w:type="dxa"/>
            <w:gridSpan w:val="4"/>
            <w:tcBorders>
              <w:top w:val="nil"/>
              <w:left w:val="nil"/>
              <w:bottom w:val="nil"/>
              <w:right w:val="nil"/>
            </w:tcBorders>
          </w:tcPr>
          <w:p w14:paraId="115FA8ED" w14:textId="77777777" w:rsidR="00A47DA9" w:rsidRDefault="00A47DA9">
            <w:pPr>
              <w:spacing w:before="0" w:after="0"/>
              <w:jc w:val="left"/>
              <w:rPr>
                <w:sz w:val="20"/>
                <w:szCs w:val="20"/>
                <w:lang w:val="en-US" w:eastAsia="en-US"/>
              </w:rPr>
            </w:pPr>
          </w:p>
          <w:p w14:paraId="1DE04545" w14:textId="77777777" w:rsidR="00A47DA9" w:rsidRDefault="007903BC">
            <w:pPr>
              <w:spacing w:before="0" w:after="0"/>
              <w:jc w:val="left"/>
              <w:rPr>
                <w:sz w:val="20"/>
                <w:szCs w:val="20"/>
                <w:lang w:val="en-US" w:eastAsia="en-US"/>
              </w:rPr>
            </w:pPr>
            <w:r>
              <w:rPr>
                <w:sz w:val="20"/>
                <w:szCs w:val="20"/>
                <w:lang w:val="en-US" w:eastAsia="en-US"/>
              </w:rPr>
              <w:t>Date</w:t>
            </w:r>
          </w:p>
        </w:tc>
        <w:tc>
          <w:tcPr>
            <w:tcW w:w="3827" w:type="dxa"/>
            <w:gridSpan w:val="2"/>
            <w:tcBorders>
              <w:top w:val="nil"/>
              <w:left w:val="nil"/>
              <w:bottom w:val="nil"/>
            </w:tcBorders>
          </w:tcPr>
          <w:p w14:paraId="3FCE323F" w14:textId="77777777" w:rsidR="00A47DA9" w:rsidRDefault="00A47DA9">
            <w:pPr>
              <w:spacing w:before="0" w:after="0"/>
              <w:jc w:val="left"/>
              <w:rPr>
                <w:sz w:val="20"/>
                <w:szCs w:val="20"/>
                <w:lang w:val="en-US" w:eastAsia="en-US"/>
              </w:rPr>
            </w:pPr>
          </w:p>
          <w:sdt>
            <w:sdtPr>
              <w:rPr>
                <w:sz w:val="20"/>
                <w:szCs w:val="20"/>
                <w:lang w:val="en-US" w:eastAsia="en-US"/>
              </w:rPr>
              <w:id w:val="-1126300093"/>
              <w:placeholder>
                <w:docPart w:val="DefaultPlaceholder_-1854013440"/>
              </w:placeholder>
            </w:sdtPr>
            <w:sdtContent>
              <w:sdt>
                <w:sdtPr>
                  <w:rPr>
                    <w:sz w:val="20"/>
                    <w:szCs w:val="20"/>
                    <w:lang w:val="en-US" w:eastAsia="en-US"/>
                  </w:rPr>
                  <w:id w:val="-160391424"/>
                  <w:placeholder>
                    <w:docPart w:val="DefaultPlaceholder_-1854013437"/>
                  </w:placeholder>
                  <w:date>
                    <w:dateFormat w:val="M/d/yyyy"/>
                    <w:lid w:val="en-US"/>
                    <w:storeMappedDataAs w:val="dateTime"/>
                    <w:calendar w:val="gregorian"/>
                  </w:date>
                </w:sdtPr>
                <w:sdtContent>
                  <w:p w14:paraId="646A6DFB" w14:textId="5E0B86A2" w:rsidR="00A47DA9" w:rsidRDefault="007903BC">
                    <w:pPr>
                      <w:spacing w:before="0" w:after="0"/>
                      <w:jc w:val="left"/>
                      <w:rPr>
                        <w:sz w:val="20"/>
                        <w:szCs w:val="20"/>
                        <w:lang w:val="en-US" w:eastAsia="en-US"/>
                      </w:rPr>
                    </w:pPr>
                    <w:r>
                      <w:rPr>
                        <w:sz w:val="20"/>
                        <w:szCs w:val="20"/>
                        <w:lang w:val="en-US" w:eastAsia="en-US"/>
                      </w:rPr>
                      <w:t>…………………………………………</w:t>
                    </w:r>
                  </w:p>
                </w:sdtContent>
              </w:sdt>
            </w:sdtContent>
          </w:sdt>
        </w:tc>
      </w:tr>
      <w:tr w:rsidR="00A47DA9" w14:paraId="157C6E93" w14:textId="77777777">
        <w:trPr>
          <w:cantSplit/>
          <w:jc w:val="center"/>
        </w:trPr>
        <w:tc>
          <w:tcPr>
            <w:tcW w:w="1384" w:type="dxa"/>
            <w:gridSpan w:val="2"/>
            <w:tcBorders>
              <w:top w:val="nil"/>
              <w:bottom w:val="nil"/>
              <w:right w:val="nil"/>
            </w:tcBorders>
          </w:tcPr>
          <w:p w14:paraId="399C4AC1" w14:textId="77777777" w:rsidR="00A47DA9" w:rsidRDefault="00A47DA9">
            <w:pPr>
              <w:spacing w:before="0" w:after="0"/>
              <w:jc w:val="left"/>
              <w:rPr>
                <w:sz w:val="20"/>
                <w:szCs w:val="20"/>
                <w:lang w:val="en-US" w:eastAsia="en-US"/>
              </w:rPr>
            </w:pPr>
          </w:p>
          <w:p w14:paraId="3BECA0FC" w14:textId="77777777" w:rsidR="00A47DA9" w:rsidRDefault="007903BC">
            <w:pPr>
              <w:spacing w:before="0" w:after="0"/>
              <w:jc w:val="left"/>
              <w:rPr>
                <w:sz w:val="20"/>
                <w:szCs w:val="20"/>
                <w:lang w:val="en-US" w:eastAsia="en-US"/>
              </w:rPr>
            </w:pPr>
            <w:r>
              <w:rPr>
                <w:sz w:val="20"/>
                <w:szCs w:val="20"/>
                <w:lang w:val="en-US" w:eastAsia="en-US"/>
              </w:rPr>
              <w:t>Name</w:t>
            </w:r>
          </w:p>
        </w:tc>
        <w:sdt>
          <w:sdtPr>
            <w:rPr>
              <w:sz w:val="20"/>
              <w:szCs w:val="20"/>
              <w:lang w:val="en-US" w:eastAsia="en-US"/>
            </w:rPr>
            <w:id w:val="-803308436"/>
            <w:placeholder>
              <w:docPart w:val="DefaultPlaceholder_-1854013440"/>
            </w:placeholder>
          </w:sdtPr>
          <w:sdtContent>
            <w:tc>
              <w:tcPr>
                <w:tcW w:w="4820" w:type="dxa"/>
                <w:gridSpan w:val="2"/>
                <w:tcBorders>
                  <w:top w:val="nil"/>
                  <w:left w:val="nil"/>
                  <w:bottom w:val="nil"/>
                  <w:right w:val="nil"/>
                </w:tcBorders>
              </w:tcPr>
              <w:p w14:paraId="7FE8B956" w14:textId="41C2C516" w:rsidR="00A47DA9" w:rsidRDefault="00A47DA9">
                <w:pPr>
                  <w:spacing w:before="0" w:after="0"/>
                  <w:jc w:val="left"/>
                  <w:rPr>
                    <w:sz w:val="20"/>
                    <w:szCs w:val="20"/>
                    <w:lang w:val="en-US" w:eastAsia="en-US"/>
                  </w:rPr>
                </w:pPr>
              </w:p>
              <w:p w14:paraId="1E1B179F" w14:textId="19007630" w:rsidR="00A47DA9" w:rsidRDefault="007903BC">
                <w:pPr>
                  <w:spacing w:before="0" w:after="0"/>
                  <w:jc w:val="left"/>
                  <w:rPr>
                    <w:sz w:val="20"/>
                    <w:szCs w:val="20"/>
                    <w:lang w:val="en-US" w:eastAsia="en-US"/>
                  </w:rPr>
                </w:pPr>
                <w:r>
                  <w:rPr>
                    <w:sz w:val="20"/>
                    <w:szCs w:val="20"/>
                    <w:lang w:val="en-US" w:eastAsia="en-US"/>
                  </w:rPr>
                  <w:t>………………………………………………………</w:t>
                </w:r>
              </w:p>
            </w:tc>
          </w:sdtContent>
        </w:sdt>
        <w:tc>
          <w:tcPr>
            <w:tcW w:w="850" w:type="dxa"/>
            <w:gridSpan w:val="4"/>
            <w:tcBorders>
              <w:top w:val="nil"/>
              <w:left w:val="nil"/>
              <w:bottom w:val="nil"/>
              <w:right w:val="nil"/>
            </w:tcBorders>
          </w:tcPr>
          <w:p w14:paraId="10660083" w14:textId="77777777" w:rsidR="00A47DA9" w:rsidRDefault="00A47DA9">
            <w:pPr>
              <w:spacing w:before="0" w:after="0"/>
              <w:jc w:val="left"/>
              <w:rPr>
                <w:sz w:val="20"/>
                <w:szCs w:val="20"/>
                <w:lang w:val="en-US" w:eastAsia="en-US"/>
              </w:rPr>
            </w:pPr>
          </w:p>
          <w:p w14:paraId="342E5B96" w14:textId="77777777" w:rsidR="00A47DA9" w:rsidRDefault="007903BC">
            <w:pPr>
              <w:spacing w:before="0" w:after="0"/>
              <w:jc w:val="left"/>
              <w:rPr>
                <w:sz w:val="20"/>
                <w:szCs w:val="20"/>
                <w:lang w:val="en-US" w:eastAsia="en-US"/>
              </w:rPr>
            </w:pPr>
            <w:r>
              <w:rPr>
                <w:sz w:val="20"/>
                <w:szCs w:val="20"/>
                <w:lang w:val="en-US" w:eastAsia="en-US"/>
              </w:rPr>
              <w:t>Office</w:t>
            </w:r>
          </w:p>
        </w:tc>
        <w:sdt>
          <w:sdtPr>
            <w:rPr>
              <w:sz w:val="20"/>
              <w:szCs w:val="20"/>
              <w:lang w:val="en-US" w:eastAsia="en-US"/>
            </w:rPr>
            <w:id w:val="1322079097"/>
            <w:placeholder>
              <w:docPart w:val="DefaultPlaceholder_-1854013440"/>
            </w:placeholder>
          </w:sdtPr>
          <w:sdtContent>
            <w:tc>
              <w:tcPr>
                <w:tcW w:w="3827" w:type="dxa"/>
                <w:gridSpan w:val="2"/>
                <w:tcBorders>
                  <w:top w:val="nil"/>
                  <w:left w:val="nil"/>
                  <w:bottom w:val="nil"/>
                </w:tcBorders>
              </w:tcPr>
              <w:p w14:paraId="717C5398" w14:textId="79DCD1B9" w:rsidR="00A47DA9" w:rsidRDefault="00A47DA9">
                <w:pPr>
                  <w:spacing w:before="0" w:after="0"/>
                  <w:jc w:val="left"/>
                  <w:rPr>
                    <w:sz w:val="20"/>
                    <w:szCs w:val="20"/>
                    <w:lang w:val="en-US" w:eastAsia="en-US"/>
                  </w:rPr>
                </w:pPr>
              </w:p>
              <w:p w14:paraId="499FE0B5" w14:textId="48D6F75F" w:rsidR="00A47DA9" w:rsidRDefault="007903BC">
                <w:pPr>
                  <w:spacing w:before="0" w:after="0"/>
                  <w:jc w:val="left"/>
                  <w:rPr>
                    <w:sz w:val="20"/>
                    <w:szCs w:val="20"/>
                    <w:lang w:val="en-US" w:eastAsia="en-US"/>
                  </w:rPr>
                </w:pPr>
                <w:r>
                  <w:rPr>
                    <w:sz w:val="20"/>
                    <w:szCs w:val="20"/>
                    <w:lang w:val="en-US" w:eastAsia="en-US"/>
                  </w:rPr>
                  <w:t>…………………………………………</w:t>
                </w:r>
              </w:p>
            </w:tc>
          </w:sdtContent>
        </w:sdt>
      </w:tr>
      <w:tr w:rsidR="00A47DA9" w14:paraId="7007EE9A" w14:textId="77777777">
        <w:trPr>
          <w:cantSplit/>
          <w:trHeight w:val="359"/>
          <w:jc w:val="center"/>
        </w:trPr>
        <w:tc>
          <w:tcPr>
            <w:tcW w:w="10881" w:type="dxa"/>
            <w:gridSpan w:val="10"/>
            <w:tcBorders>
              <w:top w:val="nil"/>
            </w:tcBorders>
          </w:tcPr>
          <w:p w14:paraId="61AAC9AD" w14:textId="77777777" w:rsidR="00A47DA9" w:rsidRDefault="007903BC">
            <w:pPr>
              <w:spacing w:before="0" w:after="0"/>
              <w:jc w:val="left"/>
              <w:rPr>
                <w:sz w:val="20"/>
                <w:szCs w:val="20"/>
                <w:lang w:val="en-US" w:eastAsia="en-US"/>
              </w:rPr>
            </w:pPr>
            <w:r>
              <w:rPr>
                <w:i/>
                <w:sz w:val="20"/>
                <w:szCs w:val="20"/>
                <w:lang w:val="en-US" w:eastAsia="en-US"/>
              </w:rPr>
              <w:t>Once authorised, a copy of the completed DCA Form Four must be returned to the nominee.</w:t>
            </w:r>
          </w:p>
        </w:tc>
      </w:tr>
    </w:tbl>
    <w:p w14:paraId="7B597457" w14:textId="77777777" w:rsidR="00A47DA9" w:rsidRDefault="00A47DA9" w:rsidP="005D63B7">
      <w:pPr>
        <w:spacing w:before="0" w:after="0"/>
        <w:ind w:right="57"/>
        <w:jc w:val="left"/>
        <w:rPr>
          <w:sz w:val="2"/>
          <w:szCs w:val="2"/>
        </w:rPr>
      </w:pPr>
    </w:p>
    <w:sectPr w:rsidR="00A47DA9">
      <w:headerReference w:type="even" r:id="rId13"/>
      <w:headerReference w:type="default" r:id="rId14"/>
      <w:footerReference w:type="default" r:id="rId15"/>
      <w:headerReference w:type="first" r:id="rId16"/>
      <w:pgSz w:w="11907" w:h="16839"/>
      <w:pgMar w:top="1440" w:right="567" w:bottom="1440" w:left="567" w:header="567" w:footer="567" w:gutter="0"/>
      <w:cols w:space="720"/>
      <w:docGrid w:linePitch="299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3F6F71B3" w14:textId="77777777" w:rsidR="00E5116B" w:rsidRDefault="00E5116B">
      <w:pPr>
        <w:spacing w:before="0" w:after="0" w:line="240" w:lineRule="auto"/>
      </w:pPr>
      <w:r>
        <w:separator/>
      </w:r>
    </w:p>
  </w:endnote>
  <w:endnote w:type="continuationSeparator" w:id="0">
    <w:p w14:paraId="42485196" w14:textId="77777777" w:rsidR="00E5116B" w:rsidRDefault="00E5116B">
      <w:pPr>
        <w:spacing w:before="0"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altName w:val="Arial"/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38DD29A9" w14:textId="099C60EF" w:rsidR="00A47DA9" w:rsidRDefault="007903BC">
    <w:pPr>
      <w:tabs>
        <w:tab w:val="center" w:pos="5387"/>
        <w:tab w:val="center" w:pos="10490"/>
      </w:tabs>
      <w:spacing w:before="0" w:after="0"/>
      <w:rPr>
        <w:sz w:val="18"/>
        <w:szCs w:val="18"/>
      </w:rPr>
    </w:pPr>
    <w:r>
      <w:rPr>
        <w:sz w:val="18"/>
        <w:szCs w:val="18"/>
      </w:rPr>
      <w:t>AIR G005 (Form 4)</w:t>
    </w:r>
    <w:r>
      <w:rPr>
        <w:sz w:val="18"/>
        <w:szCs w:val="18"/>
      </w:rPr>
      <w:tab/>
      <w:t xml:space="preserve">Page </w:t>
    </w:r>
    <w:r>
      <w:rPr>
        <w:rStyle w:val="PageNumber"/>
        <w:sz w:val="18"/>
        <w:szCs w:val="18"/>
      </w:rPr>
      <w:fldChar w:fldCharType="begin"/>
    </w:r>
    <w:r>
      <w:rPr>
        <w:rStyle w:val="PageNumber"/>
        <w:sz w:val="18"/>
        <w:szCs w:val="18"/>
      </w:rPr>
      <w:instrText xml:space="preserve"> PAGE </w:instrText>
    </w:r>
    <w:r>
      <w:rPr>
        <w:rStyle w:val="PageNumber"/>
        <w:sz w:val="18"/>
        <w:szCs w:val="18"/>
      </w:rPr>
      <w:fldChar w:fldCharType="separate"/>
    </w:r>
    <w:r>
      <w:rPr>
        <w:rStyle w:val="PageNumber"/>
        <w:sz w:val="18"/>
        <w:szCs w:val="18"/>
      </w:rPr>
      <w:t>1</w:t>
    </w:r>
    <w:r>
      <w:rPr>
        <w:rStyle w:val="PageNumber"/>
        <w:sz w:val="18"/>
        <w:szCs w:val="18"/>
      </w:rPr>
      <w:fldChar w:fldCharType="end"/>
    </w:r>
    <w:r>
      <w:rPr>
        <w:rStyle w:val="PageNumber"/>
        <w:sz w:val="18"/>
        <w:szCs w:val="18"/>
      </w:rPr>
      <w:t xml:space="preserve"> of </w:t>
    </w:r>
    <w:r>
      <w:rPr>
        <w:rStyle w:val="PageNumber"/>
        <w:sz w:val="18"/>
        <w:szCs w:val="18"/>
      </w:rPr>
      <w:fldChar w:fldCharType="begin"/>
    </w:r>
    <w:r>
      <w:rPr>
        <w:rStyle w:val="PageNumber"/>
        <w:sz w:val="18"/>
        <w:szCs w:val="18"/>
      </w:rPr>
      <w:instrText xml:space="preserve"> NUMPAGES </w:instrText>
    </w:r>
    <w:r>
      <w:rPr>
        <w:rStyle w:val="PageNumber"/>
        <w:sz w:val="18"/>
        <w:szCs w:val="18"/>
      </w:rPr>
      <w:fldChar w:fldCharType="separate"/>
    </w:r>
    <w:r>
      <w:rPr>
        <w:rStyle w:val="PageNumber"/>
        <w:sz w:val="18"/>
        <w:szCs w:val="18"/>
      </w:rPr>
      <w:t>1</w:t>
    </w:r>
    <w:r>
      <w:rPr>
        <w:rStyle w:val="PageNumber"/>
        <w:sz w:val="18"/>
        <w:szCs w:val="18"/>
      </w:rPr>
      <w:fldChar w:fldCharType="end"/>
    </w:r>
    <w:r>
      <w:rPr>
        <w:rStyle w:val="PageNumber"/>
        <w:sz w:val="18"/>
        <w:szCs w:val="18"/>
      </w:rPr>
      <w:tab/>
    </w:r>
    <w:r w:rsidR="00B917AB">
      <w:rPr>
        <w:rStyle w:val="PageNumber"/>
        <w:sz w:val="18"/>
        <w:szCs w:val="18"/>
      </w:rPr>
      <w:t>01 August 2026</w:t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71D70C41" w14:textId="77777777" w:rsidR="00E5116B" w:rsidRDefault="00E5116B">
      <w:pPr>
        <w:spacing w:before="0" w:after="0" w:line="240" w:lineRule="auto"/>
      </w:pPr>
      <w:r>
        <w:separator/>
      </w:r>
    </w:p>
  </w:footnote>
  <w:footnote w:type="continuationSeparator" w:id="0">
    <w:p w14:paraId="6AEC675C" w14:textId="77777777" w:rsidR="00E5116B" w:rsidRDefault="00E5116B">
      <w:pPr>
        <w:spacing w:before="0"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62F1C0E3" w14:textId="77777777" w:rsidR="00A47DA9" w:rsidRDefault="00000000">
    <w:pPr>
      <w:pStyle w:val="Header"/>
    </w:pPr>
    <w:r>
      <w:pict w14:anchorId="2410D313">
        <v:shapetype id="_x0000_t136" coordsize="21600,21600" o:spt="136" adj="10800" path="m@7,l@8,m@5,21600l@6,21600e">
          <v:formulas>
            <v:f eqn="sum #0 0 10800"/>
            <v:f eqn="prod #0 2 1"/>
            <v:f eqn="sum 21600 0 @1"/>
            <v:f eqn="sum 0 0 @2"/>
            <v:f eqn="sum 21600 0 @3"/>
            <v:f eqn="if @0 @3 0"/>
            <v:f eqn="if @0 21600 @1"/>
            <v:f eqn="if @0 0 @2"/>
            <v:f eqn="if @0 @4 21600"/>
            <v:f eqn="mid @5 @6"/>
            <v:f eqn="mid @8 @5"/>
            <v:f eqn="mid @7 @8"/>
            <v:f eqn="mid @6 @7"/>
            <v:f eqn="sum @6 0 @5"/>
          </v:formulas>
          <v:path textpathok="t" o:connecttype="custom" o:connectlocs="@9,0;@10,10800;@11,21600;@12,10800" o:connectangles="270,180,90,0"/>
          <v:textpath on="t" fitshape="t"/>
          <v:handles>
            <v:h position="#0,bottomRight" xrange="6629,14971"/>
          </v:handles>
          <o:lock v:ext="edit" text="t" shapetype="t"/>
        </v:shapetype>
        <v:shape id="PowerPlusWaterMarkObject29660861" o:spid="_x0000_s1033" type="#_x0000_t136" style="position:absolute;left:0;text-align:left;margin-left:0;margin-top:0;width:632.85pt;height:126.55pt;rotation:315;z-index:-251646976;mso-position-horizontal:center;mso-position-horizontal-relative:margin;mso-position-vertical:center;mso-position-vertical-relative:margin;mso-width-relative:page;mso-height-relative:page" o:allowincell="f" fillcolor="silver" stroked="f">
          <v:fill opacity=".5"/>
          <v:textpath style="font-family:&quot;Arial&quot;;font-size:1pt" fitpath="t" string="BRUNEI DCA"/>
          <w10:wrap anchorx="margin" anchory="margin"/>
        </v:shape>
      </w:pict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5BED7922" w14:textId="77777777" w:rsidR="00A47DA9" w:rsidRDefault="00F867A3">
    <w:r>
      <w:rPr>
        <w:noProof/>
        <w:lang w:eastAsia="en-GB"/>
      </w:rPr>
      <mc:AlternateContent>
        <mc:Choice Requires="wpg">
          <w:drawing>
            <wp:anchor distT="0" distB="0" distL="114300" distR="114300" simplePos="0" relativeHeight="251660288" behindDoc="0" locked="0" layoutInCell="1" allowOverlap="1" wp14:anchorId="347E3866" wp14:editId="6946793E">
              <wp:simplePos x="0" y="0"/>
              <wp:positionH relativeFrom="column">
                <wp:posOffset>-17145</wp:posOffset>
              </wp:positionH>
              <wp:positionV relativeFrom="paragraph">
                <wp:posOffset>-175895</wp:posOffset>
              </wp:positionV>
              <wp:extent cx="6827520" cy="900430"/>
              <wp:effectExtent l="0" t="0" r="11430" b="13970"/>
              <wp:wrapNone/>
              <wp:docPr id="8" name="Group 8"/>
              <wp:cNvGraphicFramePr/>
              <a:graphic xmlns:a="http://schemas.openxmlformats.org/drawingml/2006/main">
                <a:graphicData uri="http://schemas.microsoft.com/office/word/2010/wordprocessingGroup">
                  <wpg:wgp>
                    <wpg:cNvGrpSpPr/>
                    <wpg:grpSpPr>
                      <a:xfrm>
                        <a:off x="0" y="0"/>
                        <a:ext cx="6827520" cy="900430"/>
                        <a:chOff x="28575" y="72388"/>
                        <a:chExt cx="6827581" cy="900405"/>
                      </a:xfrm>
                      <a:effectLst/>
                    </wpg:grpSpPr>
                    <wps:wsp>
                      <wps:cNvPr id="4" name="Rectangle 4"/>
                      <wps:cNvSpPr>
                        <a:spLocks noChangeArrowheads="1"/>
                      </wps:cNvSpPr>
                      <wps:spPr bwMode="auto">
                        <a:xfrm>
                          <a:off x="28575" y="148575"/>
                          <a:ext cx="2055511" cy="695960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</wps:spPr>
                      <wps:txbx>
                        <w:txbxContent>
                          <w:p w14:paraId="68CC10E1" w14:textId="77777777" w:rsidR="00A47DA9" w:rsidRDefault="007903BC">
                            <w:pPr>
                              <w:spacing w:before="0"/>
                              <w:jc w:val="left"/>
                              <w:rPr>
                                <w:b/>
                                <w:color w:val="000000"/>
                                <w:sz w:val="18"/>
                                <w:szCs w:val="20"/>
                              </w:rPr>
                            </w:pPr>
                            <w:r>
                              <w:rPr>
                                <w:b/>
                                <w:color w:val="000000"/>
                                <w:sz w:val="18"/>
                                <w:szCs w:val="20"/>
                              </w:rPr>
                              <w:t>Brunei Department of Civil Aviation</w:t>
                            </w:r>
                          </w:p>
                          <w:p w14:paraId="77B0870A" w14:textId="77777777" w:rsidR="00A47DA9" w:rsidRDefault="007903BC">
                            <w:pPr>
                              <w:pStyle w:val="Heading2"/>
                              <w:spacing w:before="0"/>
                              <w:jc w:val="left"/>
                              <w:rPr>
                                <w:color w:val="000000"/>
                                <w:sz w:val="18"/>
                                <w:szCs w:val="20"/>
                              </w:rPr>
                            </w:pPr>
                            <w:r w:rsidRPr="00584DBF">
                              <w:rPr>
                                <w:color w:val="000000"/>
                                <w:sz w:val="18"/>
                                <w:szCs w:val="20"/>
                              </w:rPr>
                              <w:t>Regulatory Division</w:t>
                            </w:r>
                          </w:p>
                          <w:p w14:paraId="4A397BC6" w14:textId="77777777" w:rsidR="00A47DA9" w:rsidRDefault="007903BC">
                            <w:pPr>
                              <w:spacing w:before="0"/>
                              <w:jc w:val="left"/>
                              <w:rPr>
                                <w:b/>
                                <w:color w:val="000000"/>
                                <w:sz w:val="18"/>
                                <w:szCs w:val="20"/>
                              </w:rPr>
                            </w:pPr>
                            <w:r>
                              <w:rPr>
                                <w:b/>
                                <w:color w:val="000000"/>
                                <w:sz w:val="18"/>
                                <w:szCs w:val="20"/>
                              </w:rPr>
                              <w:t>Airworthiness Section</w:t>
                            </w:r>
                          </w:p>
                          <w:p w14:paraId="1A4E3F90" w14:textId="77777777" w:rsidR="00A47DA9" w:rsidRDefault="00A47DA9">
                            <w:pPr>
                              <w:spacing w:before="0"/>
                              <w:jc w:val="left"/>
                              <w:rPr>
                                <w:b/>
                                <w:color w:val="000000"/>
                                <w:sz w:val="18"/>
                                <w:szCs w:val="20"/>
                              </w:rPr>
                            </w:pPr>
                          </w:p>
                        </w:txbxContent>
                      </wps:txbx>
                      <wps:bodyPr rot="0" vert="horz" wrap="square" lIns="0" tIns="0" rIns="0" bIns="0" anchor="t" anchorCtr="0" upright="1">
                        <a:noAutofit/>
                      </wps:bodyPr>
                    </wps:wsp>
                    <wps:wsp>
                      <wps:cNvPr id="7" name="Rectangle 5"/>
                      <wps:cNvSpPr>
                        <a:spLocks noChangeArrowheads="1"/>
                      </wps:cNvSpPr>
                      <wps:spPr bwMode="auto">
                        <a:xfrm>
                          <a:off x="4470440" y="72388"/>
                          <a:ext cx="2385716" cy="900405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</wps:spPr>
                      <wps:txbx>
                        <w:txbxContent>
                          <w:p w14:paraId="79C7FCCD" w14:textId="77777777" w:rsidR="00A47DA9" w:rsidRPr="00584DBF" w:rsidRDefault="007903BC">
                            <w:pPr>
                              <w:spacing w:before="0" w:after="0"/>
                              <w:jc w:val="right"/>
                              <w:rPr>
                                <w:b/>
                                <w:sz w:val="16"/>
                                <w:szCs w:val="16"/>
                              </w:rPr>
                            </w:pPr>
                            <w:r w:rsidRPr="00584DBF">
                              <w:rPr>
                                <w:b/>
                                <w:sz w:val="16"/>
                                <w:szCs w:val="16"/>
                              </w:rPr>
                              <w:t>Department of Civil Aviation</w:t>
                            </w:r>
                          </w:p>
                          <w:p w14:paraId="083A48A6" w14:textId="77777777" w:rsidR="00A47DA9" w:rsidRPr="00584DBF" w:rsidRDefault="007903BC">
                            <w:pPr>
                              <w:spacing w:before="0" w:after="0"/>
                              <w:jc w:val="right"/>
                              <w:rPr>
                                <w:b/>
                                <w:sz w:val="16"/>
                                <w:szCs w:val="16"/>
                              </w:rPr>
                            </w:pPr>
                            <w:r w:rsidRPr="00584DBF">
                              <w:rPr>
                                <w:b/>
                                <w:sz w:val="16"/>
                                <w:szCs w:val="16"/>
                              </w:rPr>
                              <w:t>Ministry of Transport and Infocommunications</w:t>
                            </w:r>
                          </w:p>
                          <w:p w14:paraId="3F01CBAA" w14:textId="77777777" w:rsidR="00A47DA9" w:rsidRPr="00584DBF" w:rsidRDefault="007903BC">
                            <w:pPr>
                              <w:spacing w:before="0" w:after="0"/>
                              <w:jc w:val="right"/>
                              <w:rPr>
                                <w:b/>
                                <w:sz w:val="16"/>
                                <w:szCs w:val="16"/>
                              </w:rPr>
                            </w:pPr>
                            <w:r w:rsidRPr="00584DBF">
                              <w:rPr>
                                <w:b/>
                                <w:sz w:val="16"/>
                                <w:szCs w:val="16"/>
                              </w:rPr>
                              <w:t>Brunei International Airport</w:t>
                            </w:r>
                          </w:p>
                          <w:p w14:paraId="42EF1DE9" w14:textId="77777777" w:rsidR="00A47DA9" w:rsidRPr="00584DBF" w:rsidRDefault="007903BC">
                            <w:pPr>
                              <w:spacing w:before="0" w:after="0"/>
                              <w:jc w:val="right"/>
                              <w:rPr>
                                <w:b/>
                                <w:sz w:val="16"/>
                                <w:szCs w:val="16"/>
                              </w:rPr>
                            </w:pPr>
                            <w:r w:rsidRPr="00584DBF">
                              <w:rPr>
                                <w:b/>
                                <w:sz w:val="16"/>
                                <w:szCs w:val="16"/>
                              </w:rPr>
                              <w:t>Bandar Seri Begawan</w:t>
                            </w:r>
                          </w:p>
                          <w:p w14:paraId="6A5B55B9" w14:textId="77777777" w:rsidR="00A47DA9" w:rsidRPr="00584DBF" w:rsidRDefault="007903BC">
                            <w:pPr>
                              <w:spacing w:before="0" w:after="0"/>
                              <w:jc w:val="right"/>
                              <w:rPr>
                                <w:b/>
                                <w:sz w:val="16"/>
                                <w:szCs w:val="16"/>
                              </w:rPr>
                            </w:pPr>
                            <w:r w:rsidRPr="00584DBF">
                              <w:rPr>
                                <w:b/>
                                <w:sz w:val="16"/>
                                <w:szCs w:val="16"/>
                              </w:rPr>
                              <w:t>BB2513 Brunei Darussalam</w:t>
                            </w:r>
                          </w:p>
                          <w:p w14:paraId="4CF4917E" w14:textId="77777777" w:rsidR="00A47DA9" w:rsidRPr="00584DBF" w:rsidRDefault="007903BC">
                            <w:pPr>
                              <w:spacing w:before="0" w:after="0"/>
                              <w:jc w:val="right"/>
                              <w:rPr>
                                <w:b/>
                                <w:sz w:val="16"/>
                                <w:szCs w:val="16"/>
                              </w:rPr>
                            </w:pPr>
                            <w:r w:rsidRPr="00584DBF">
                              <w:rPr>
                                <w:b/>
                                <w:sz w:val="16"/>
                                <w:szCs w:val="16"/>
                              </w:rPr>
                              <w:t xml:space="preserve">Email:  </w:t>
                            </w:r>
                            <w:hyperlink r:id="rId1" w:history="1">
                              <w:r w:rsidR="00584DBF" w:rsidRPr="00584DBF">
                                <w:rPr>
                                  <w:rStyle w:val="Hyperlink"/>
                                  <w:b/>
                                  <w:sz w:val="16"/>
                                  <w:szCs w:val="16"/>
                                </w:rPr>
                                <w:t>airworth.regulatory@dca.gov.bn</w:t>
                              </w:r>
                            </w:hyperlink>
                          </w:p>
                          <w:p w14:paraId="5D7E6F34" w14:textId="77777777" w:rsidR="00A47DA9" w:rsidRDefault="007903BC">
                            <w:pPr>
                              <w:spacing w:before="0" w:after="0"/>
                              <w:jc w:val="right"/>
                              <w:rPr>
                                <w:b/>
                                <w:sz w:val="16"/>
                                <w:szCs w:val="16"/>
                              </w:rPr>
                            </w:pPr>
                            <w:r w:rsidRPr="00584DBF">
                              <w:rPr>
                                <w:b/>
                                <w:sz w:val="16"/>
                                <w:szCs w:val="16"/>
                              </w:rPr>
                              <w:t xml:space="preserve">Website:  </w:t>
                            </w:r>
                            <w:r w:rsidRPr="00584DBF">
                              <w:rPr>
                                <w:rStyle w:val="Hyperlink1"/>
                                <w:b/>
                                <w:sz w:val="16"/>
                                <w:szCs w:val="16"/>
                              </w:rPr>
                              <w:t>www.</w:t>
                            </w:r>
                            <w:r w:rsidR="00584DBF" w:rsidRPr="00584DBF">
                              <w:rPr>
                                <w:rStyle w:val="Hyperlink1"/>
                                <w:b/>
                                <w:sz w:val="16"/>
                                <w:szCs w:val="16"/>
                              </w:rPr>
                              <w:t>dca</w:t>
                            </w:r>
                            <w:r w:rsidRPr="00584DBF">
                              <w:rPr>
                                <w:rStyle w:val="Hyperlink1"/>
                                <w:b/>
                                <w:sz w:val="16"/>
                                <w:szCs w:val="16"/>
                              </w:rPr>
                              <w:t>.gov.bn</w:t>
                            </w:r>
                          </w:p>
                          <w:p w14:paraId="567D1553" w14:textId="77777777" w:rsidR="00A47DA9" w:rsidRDefault="00A47DA9">
                            <w:pPr>
                              <w:spacing w:before="0" w:after="0"/>
                              <w:rPr>
                                <w:b/>
                                <w:sz w:val="16"/>
                                <w:szCs w:val="16"/>
                              </w:rPr>
                            </w:pPr>
                          </w:p>
                          <w:p w14:paraId="17A7FF86" w14:textId="77777777" w:rsidR="00A47DA9" w:rsidRDefault="00A47DA9">
                            <w:pPr>
                              <w:spacing w:before="0" w:after="0"/>
                              <w:rPr>
                                <w:b/>
                                <w:sz w:val="16"/>
                                <w:szCs w:val="16"/>
                              </w:rPr>
                            </w:pPr>
                          </w:p>
                        </w:txbxContent>
                      </wps:txbx>
                      <wps:bodyPr rot="0" vert="horz" wrap="square" lIns="0" tIns="0" rIns="0" bIns="0" anchor="t" anchorCtr="0" upright="1">
                        <a:noAutofit/>
                      </wps:bodyPr>
                    </wps:wsp>
                  </wpg:wgp>
                </a:graphicData>
              </a:graphic>
              <wp14:sizeRelH relativeFrom="margin">
                <wp14:pctWidth>0</wp14:pctWidth>
              </wp14:sizeRelH>
            </wp:anchor>
          </w:drawing>
        </mc:Choice>
        <mc:Fallback>
          <w:pict>
            <v:group w14:anchorId="347E3866" id="Group 8" o:spid="_x0000_s1026" style="position:absolute;left:0;text-align:left;margin-left:-1.35pt;margin-top:-13.85pt;width:537.6pt;height:70.9pt;z-index:251660288;mso-width-relative:margin" coordorigin="285,723" coordsize="68275,9004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+AtCLhQIAACIHAAAOAAAAZHJzL2Uyb0RvYy54bWzMlclu2zAQhu8F+g4E77UWS16EyEGQNEGB&#10;tA2a9gFoilpQiWSHdOT06TOkZDt2gB5SpOhFGm6zfPqHOjvfdi15EGAaJXMaTUJKhOSqaGSV0x/f&#10;rz8sKDGWyYK1SoqcPgpDz1fv3531OhOxqlVbCCDoRJqs1zmtrdVZEBhei46ZidJC4mKpoGMWh1AF&#10;BbAevXdtEIfhLOgVFBoUF8bg7NWwSFfef1kKbr+WpRGWtDnF3Kx/gn+u3TNYnbGsAqbrho9psFdk&#10;0bFGYtC9qytmGdlA88JV13BQRpV2wlUXqLJsuPA1YDVReFLNDaiN9rVUWV/pPSZEe8Lp1W75l4cb&#10;0Pf6DpBErytk4Ueulm0JnXtjlmTrkT3ukYmtJRwnZ4t4nsZIluPaMgyT6ciU1wjeHYsX6TylBJfn&#10;8XSxGIjz+uNzB4vo4CBM3ZbgEF74z3hrrJs+SrHXKBpz4GL+jst9zbTwuE2GXO6ANEVOE0ok61C6&#10;31BMTFatIInL0AXHXQ6dg2T0reI/DZHqssZd4gJA9bVgBSYV+YqODriBwaNk3X9WBXpnG6u8gk6o&#10;H/BFiSeJoVm2wx+HaZpGI73ZMl3OPP5n9DQYeyNUR5yRU8AifBj2MBJl2W6LcyzVddO2PkYrjybQ&#10;5zBz8j2GOgYedrvejmjWqnjE8kANLYdXBBq1gt+U9NhuOTW/NgwEJe0niYhcb+4M2BnrncEkx6M5&#10;tZQM5qUdenijoalq9Bz5oqS6QIxlM0rFZEMWXjdeKkOab66Z+UvNeFUfSeDtNJMk8zBJEOlx0+1F&#10;M0UhRbM/tNxOEf9MNL7TfJs4RP+rdvztgxexv57Gn4a76Z+PvdYOv7bVEwAAAP//AwBQSwMEFAAG&#10;AAgAAAAhAGVy9OngAAAACwEAAA8AAABkcnMvZG93bnJldi54bWxMj0FrwkAQhe+F/odlCr3pJmmt&#10;kmYjIm1PUlALxduYHZNgdjZk1yT++669tKd5wzzefC9bjqYRPXWutqwgnkYgiAuray4VfO3fJwsQ&#10;ziNrbCyTgis5WOb3dxmm2g68pX7nSxFC2KWooPK+TaV0RUUG3dS2xOF2sp1BH9aulLrDIYSbRiZR&#10;9CIN1hw+VNjSuqLivLsYBR8DDqun+K3fnE/r62E/+/zexKTU48O4egXhafR/ZrjhB3TIA9PRXlg7&#10;0SiYJPPg/J1B3AzRPJmBOAYVP8cg80z+75D/AAAA//8DAFBLAQItABQABgAIAAAAIQC2gziS/gAA&#10;AOEBAAATAAAAAAAAAAAAAAAAAAAAAABbQ29udGVudF9UeXBlc10ueG1sUEsBAi0AFAAGAAgAAAAh&#10;ADj9If/WAAAAlAEAAAsAAAAAAAAAAAAAAAAALwEAAF9yZWxzLy5yZWxzUEsBAi0AFAAGAAgAAAAh&#10;AL4C0IuFAgAAIgcAAA4AAAAAAAAAAAAAAAAALgIAAGRycy9lMm9Eb2MueG1sUEsBAi0AFAAGAAgA&#10;AAAhAGVy9OngAAAACwEAAA8AAAAAAAAAAAAAAAAA3wQAAGRycy9kb3ducmV2LnhtbFBLBQYAAAAA&#10;BAAEAPMAAADsBQAAAAA=&#10;">
              <v:rect id="Rectangle 4" o:spid="_x0000_s1027" style="position:absolute;left:285;top:1485;width:20555;height:6960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GNzNZwgAAANoAAAAPAAAAZHJzL2Rvd25yZXYueG1sRI9Li8JA&#10;EITvgv9haGFvOlFk0ego4gM9+gL11mTaJJjpCZnRZPfXO8LCHouq+oqazhtTiBdVLresoN+LQBAn&#10;VuecKjifNt0RCOeRNRaWScEPOZjP2q0pxtrWfKDX0aciQNjFqCDzvoyldElGBl3PlsTBu9vKoA+y&#10;SqWusA5wU8hBFH1LgzmHhQxLWmaUPI5Po2A7KhfXnf2t02J92172l/HqNPZKfXWaxQSEp8b/h//a&#10;O61gCJ8r4QbI2RsAAP//AwBQSwECLQAUAAYACAAAACEA2+H2y+4AAACFAQAAEwAAAAAAAAAAAAAA&#10;AAAAAAAAW0NvbnRlbnRfVHlwZXNdLnhtbFBLAQItABQABgAIAAAAIQBa9CxbvwAAABUBAAALAAAA&#10;AAAAAAAAAAAAAB8BAABfcmVscy8ucmVsc1BLAQItABQABgAIAAAAIQBGNzNZwgAAANoAAAAPAAAA&#10;AAAAAAAAAAAAAAcCAABkcnMvZG93bnJldi54bWxQSwUGAAAAAAMAAwC3AAAA9gIAAAAA&#10;" filled="f" stroked="f">
                <v:textbox inset="0,0,0,0">
                  <w:txbxContent>
                    <w:p w14:paraId="68CC10E1" w14:textId="77777777" w:rsidR="00A47DA9" w:rsidRDefault="007903BC">
                      <w:pPr>
                        <w:spacing w:before="0"/>
                        <w:jc w:val="left"/>
                        <w:rPr>
                          <w:b/>
                          <w:color w:val="000000"/>
                          <w:sz w:val="18"/>
                          <w:szCs w:val="20"/>
                        </w:rPr>
                      </w:pPr>
                      <w:r>
                        <w:rPr>
                          <w:b/>
                          <w:color w:val="000000"/>
                          <w:sz w:val="18"/>
                          <w:szCs w:val="20"/>
                        </w:rPr>
                        <w:t>Brunei Department of Civil Aviation</w:t>
                      </w:r>
                    </w:p>
                    <w:p w14:paraId="77B0870A" w14:textId="77777777" w:rsidR="00A47DA9" w:rsidRDefault="007903BC">
                      <w:pPr>
                        <w:pStyle w:val="Heading2"/>
                        <w:spacing w:before="0"/>
                        <w:jc w:val="left"/>
                        <w:rPr>
                          <w:color w:val="000000"/>
                          <w:sz w:val="18"/>
                          <w:szCs w:val="20"/>
                        </w:rPr>
                      </w:pPr>
                      <w:r w:rsidRPr="00584DBF">
                        <w:rPr>
                          <w:color w:val="000000"/>
                          <w:sz w:val="18"/>
                          <w:szCs w:val="20"/>
                        </w:rPr>
                        <w:t>Regulatory Division</w:t>
                      </w:r>
                    </w:p>
                    <w:p w14:paraId="4A397BC6" w14:textId="77777777" w:rsidR="00A47DA9" w:rsidRDefault="007903BC">
                      <w:pPr>
                        <w:spacing w:before="0"/>
                        <w:jc w:val="left"/>
                        <w:rPr>
                          <w:b/>
                          <w:color w:val="000000"/>
                          <w:sz w:val="18"/>
                          <w:szCs w:val="20"/>
                        </w:rPr>
                      </w:pPr>
                      <w:r>
                        <w:rPr>
                          <w:b/>
                          <w:color w:val="000000"/>
                          <w:sz w:val="18"/>
                          <w:szCs w:val="20"/>
                        </w:rPr>
                        <w:t>Airworthiness Section</w:t>
                      </w:r>
                    </w:p>
                    <w:p w14:paraId="1A4E3F90" w14:textId="77777777" w:rsidR="00A47DA9" w:rsidRDefault="00A47DA9">
                      <w:pPr>
                        <w:spacing w:before="0"/>
                        <w:jc w:val="left"/>
                        <w:rPr>
                          <w:b/>
                          <w:color w:val="000000"/>
                          <w:sz w:val="18"/>
                          <w:szCs w:val="20"/>
                        </w:rPr>
                      </w:pPr>
                    </w:p>
                  </w:txbxContent>
                </v:textbox>
              </v:rect>
              <v:rect id="Rectangle 5" o:spid="_x0000_s1028" style="position:absolute;left:44704;top:723;width:23857;height:9004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25a0uwwAAANoAAAAPAAAAZHJzL2Rvd25yZXYueG1sRI9Li8JA&#10;EITvgv9haGFvOtGDq9FRxAd69AXqrcm0STDTEzKjye6vd4SFPRZV9RU1nTemEC+qXG5ZQb8XgSBO&#10;rM45VXA+bbojEM4jaywsk4IfcjCftVtTjLWt+UCvo09FgLCLUUHmfRlL6ZKMDLqeLYmDd7eVQR9k&#10;lUpdYR3gppCDKBpKgzmHhQxLWmaUPI5Po2A7KhfXnf2t02J92172l/HqNPZKfXWaxQSEp8b/h//a&#10;O63gGz5Xwg2QszcAAAD//wMAUEsBAi0AFAAGAAgAAAAhANvh9svuAAAAhQEAABMAAAAAAAAAAAAA&#10;AAAAAAAAAFtDb250ZW50X1R5cGVzXS54bWxQSwECLQAUAAYACAAAACEAWvQsW78AAAAVAQAACwAA&#10;AAAAAAAAAAAAAAAfAQAAX3JlbHMvLnJlbHNQSwECLQAUAAYACAAAACEAtuWtLsMAAADaAAAADwAA&#10;AAAAAAAAAAAAAAAHAgAAZHJzL2Rvd25yZXYueG1sUEsFBgAAAAADAAMAtwAAAPcCAAAAAA==&#10;" filled="f" stroked="f">
                <v:textbox inset="0,0,0,0">
                  <w:txbxContent>
                    <w:p w14:paraId="79C7FCCD" w14:textId="77777777" w:rsidR="00A47DA9" w:rsidRPr="00584DBF" w:rsidRDefault="007903BC">
                      <w:pPr>
                        <w:spacing w:before="0" w:after="0"/>
                        <w:jc w:val="right"/>
                        <w:rPr>
                          <w:b/>
                          <w:sz w:val="16"/>
                          <w:szCs w:val="16"/>
                        </w:rPr>
                      </w:pPr>
                      <w:r w:rsidRPr="00584DBF">
                        <w:rPr>
                          <w:b/>
                          <w:sz w:val="16"/>
                          <w:szCs w:val="16"/>
                        </w:rPr>
                        <w:t>Department of Civil Aviation</w:t>
                      </w:r>
                    </w:p>
                    <w:p w14:paraId="083A48A6" w14:textId="77777777" w:rsidR="00A47DA9" w:rsidRPr="00584DBF" w:rsidRDefault="007903BC">
                      <w:pPr>
                        <w:spacing w:before="0" w:after="0"/>
                        <w:jc w:val="right"/>
                        <w:rPr>
                          <w:b/>
                          <w:sz w:val="16"/>
                          <w:szCs w:val="16"/>
                        </w:rPr>
                      </w:pPr>
                      <w:r w:rsidRPr="00584DBF">
                        <w:rPr>
                          <w:b/>
                          <w:sz w:val="16"/>
                          <w:szCs w:val="16"/>
                        </w:rPr>
                        <w:t>Ministry of Transport and Infocommunications</w:t>
                      </w:r>
                    </w:p>
                    <w:p w14:paraId="3F01CBAA" w14:textId="77777777" w:rsidR="00A47DA9" w:rsidRPr="00584DBF" w:rsidRDefault="007903BC">
                      <w:pPr>
                        <w:spacing w:before="0" w:after="0"/>
                        <w:jc w:val="right"/>
                        <w:rPr>
                          <w:b/>
                          <w:sz w:val="16"/>
                          <w:szCs w:val="16"/>
                        </w:rPr>
                      </w:pPr>
                      <w:r w:rsidRPr="00584DBF">
                        <w:rPr>
                          <w:b/>
                          <w:sz w:val="16"/>
                          <w:szCs w:val="16"/>
                        </w:rPr>
                        <w:t>Brunei International Airport</w:t>
                      </w:r>
                    </w:p>
                    <w:p w14:paraId="42EF1DE9" w14:textId="77777777" w:rsidR="00A47DA9" w:rsidRPr="00584DBF" w:rsidRDefault="007903BC">
                      <w:pPr>
                        <w:spacing w:before="0" w:after="0"/>
                        <w:jc w:val="right"/>
                        <w:rPr>
                          <w:b/>
                          <w:sz w:val="16"/>
                          <w:szCs w:val="16"/>
                        </w:rPr>
                      </w:pPr>
                      <w:r w:rsidRPr="00584DBF">
                        <w:rPr>
                          <w:b/>
                          <w:sz w:val="16"/>
                          <w:szCs w:val="16"/>
                        </w:rPr>
                        <w:t>Bandar Seri Begawan</w:t>
                      </w:r>
                    </w:p>
                    <w:p w14:paraId="6A5B55B9" w14:textId="77777777" w:rsidR="00A47DA9" w:rsidRPr="00584DBF" w:rsidRDefault="007903BC">
                      <w:pPr>
                        <w:spacing w:before="0" w:after="0"/>
                        <w:jc w:val="right"/>
                        <w:rPr>
                          <w:b/>
                          <w:sz w:val="16"/>
                          <w:szCs w:val="16"/>
                        </w:rPr>
                      </w:pPr>
                      <w:r w:rsidRPr="00584DBF">
                        <w:rPr>
                          <w:b/>
                          <w:sz w:val="16"/>
                          <w:szCs w:val="16"/>
                        </w:rPr>
                        <w:t>BB2513 Brunei Darussalam</w:t>
                      </w:r>
                    </w:p>
                    <w:p w14:paraId="4CF4917E" w14:textId="77777777" w:rsidR="00A47DA9" w:rsidRPr="00584DBF" w:rsidRDefault="007903BC">
                      <w:pPr>
                        <w:spacing w:before="0" w:after="0"/>
                        <w:jc w:val="right"/>
                        <w:rPr>
                          <w:b/>
                          <w:sz w:val="16"/>
                          <w:szCs w:val="16"/>
                        </w:rPr>
                      </w:pPr>
                      <w:r w:rsidRPr="00584DBF">
                        <w:rPr>
                          <w:b/>
                          <w:sz w:val="16"/>
                          <w:szCs w:val="16"/>
                        </w:rPr>
                        <w:t xml:space="preserve">Email:  </w:t>
                      </w:r>
                      <w:hyperlink r:id="rId2" w:history="1">
                        <w:r w:rsidR="00584DBF" w:rsidRPr="00584DBF">
                          <w:rPr>
                            <w:rStyle w:val="Hyperlink"/>
                            <w:b/>
                            <w:sz w:val="16"/>
                            <w:szCs w:val="16"/>
                          </w:rPr>
                          <w:t>airworth.regulatory@dca.gov.bn</w:t>
                        </w:r>
                      </w:hyperlink>
                    </w:p>
                    <w:p w14:paraId="5D7E6F34" w14:textId="77777777" w:rsidR="00A47DA9" w:rsidRDefault="007903BC">
                      <w:pPr>
                        <w:spacing w:before="0" w:after="0"/>
                        <w:jc w:val="right"/>
                        <w:rPr>
                          <w:b/>
                          <w:sz w:val="16"/>
                          <w:szCs w:val="16"/>
                        </w:rPr>
                      </w:pPr>
                      <w:r w:rsidRPr="00584DBF">
                        <w:rPr>
                          <w:b/>
                          <w:sz w:val="16"/>
                          <w:szCs w:val="16"/>
                        </w:rPr>
                        <w:t xml:space="preserve">Website:  </w:t>
                      </w:r>
                      <w:r w:rsidRPr="00584DBF">
                        <w:rPr>
                          <w:rStyle w:val="Hyperlink1"/>
                          <w:b/>
                          <w:sz w:val="16"/>
                          <w:szCs w:val="16"/>
                        </w:rPr>
                        <w:t>www.</w:t>
                      </w:r>
                      <w:r w:rsidR="00584DBF" w:rsidRPr="00584DBF">
                        <w:rPr>
                          <w:rStyle w:val="Hyperlink1"/>
                          <w:b/>
                          <w:sz w:val="16"/>
                          <w:szCs w:val="16"/>
                        </w:rPr>
                        <w:t>dca</w:t>
                      </w:r>
                      <w:r w:rsidRPr="00584DBF">
                        <w:rPr>
                          <w:rStyle w:val="Hyperlink1"/>
                          <w:b/>
                          <w:sz w:val="16"/>
                          <w:szCs w:val="16"/>
                        </w:rPr>
                        <w:t>.gov.bn</w:t>
                      </w:r>
                    </w:p>
                    <w:p w14:paraId="567D1553" w14:textId="77777777" w:rsidR="00A47DA9" w:rsidRDefault="00A47DA9">
                      <w:pPr>
                        <w:spacing w:before="0" w:after="0"/>
                        <w:rPr>
                          <w:b/>
                          <w:sz w:val="16"/>
                          <w:szCs w:val="16"/>
                        </w:rPr>
                      </w:pPr>
                    </w:p>
                    <w:p w14:paraId="17A7FF86" w14:textId="77777777" w:rsidR="00A47DA9" w:rsidRDefault="00A47DA9">
                      <w:pPr>
                        <w:spacing w:before="0" w:after="0"/>
                        <w:rPr>
                          <w:b/>
                          <w:sz w:val="16"/>
                          <w:szCs w:val="16"/>
                        </w:rPr>
                      </w:pPr>
                    </w:p>
                  </w:txbxContent>
                </v:textbox>
              </v:rect>
            </v:group>
          </w:pict>
        </mc:Fallback>
      </mc:AlternateContent>
    </w:r>
    <w:r w:rsidR="00584DBF">
      <w:rPr>
        <w:noProof/>
      </w:rPr>
      <w:drawing>
        <wp:anchor distT="0" distB="0" distL="114300" distR="114300" simplePos="0" relativeHeight="251662336" behindDoc="0" locked="0" layoutInCell="1" allowOverlap="1" wp14:anchorId="4FA637B5" wp14:editId="36B40215">
          <wp:simplePos x="0" y="0"/>
          <wp:positionH relativeFrom="column">
            <wp:posOffset>2954655</wp:posOffset>
          </wp:positionH>
          <wp:positionV relativeFrom="paragraph">
            <wp:posOffset>-99706</wp:posOffset>
          </wp:positionV>
          <wp:extent cx="690239" cy="620921"/>
          <wp:effectExtent l="0" t="0" r="0" b="0"/>
          <wp:wrapNone/>
          <wp:docPr id="6" name="Picture 6" descr="cid:image007.png@01D1D93B.C7816960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6" name="Picture 6" descr="cid:image007.png@01D1D93B.C7816960"/>
                  <pic:cNvPicPr>
                    <a:picLocks noChangeAspect="1"/>
                  </pic:cNvPicPr>
                </pic:nvPicPr>
                <pic:blipFill>
                  <a:blip r:embed="rId3" r:link="rId4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>
                  <a:xfrm>
                    <a:off x="0" y="0"/>
                    <a:ext cx="690239" cy="620921"/>
                  </a:xfrm>
                  <a:prstGeom prst="rect">
                    <a:avLst/>
                  </a:prstGeom>
                  <a:noFill/>
                  <a:ln>
                    <a:noFill/>
                  </a:ln>
                  <a:effectLst/>
                </pic:spPr>
              </pic:pic>
            </a:graphicData>
          </a:graphic>
        </wp:anchor>
      </w:drawing>
    </w:r>
    <w:r w:rsidR="00000000">
      <w:pict w14:anchorId="32C0A59D">
        <v:shapetype id="_x0000_t136" coordsize="21600,21600" o:spt="136" adj="10800" path="m@7,l@8,m@5,21600l@6,21600e">
          <v:formulas>
            <v:f eqn="sum #0 0 10800"/>
            <v:f eqn="prod #0 2 1"/>
            <v:f eqn="sum 21600 0 @1"/>
            <v:f eqn="sum 0 0 @2"/>
            <v:f eqn="sum 21600 0 @3"/>
            <v:f eqn="if @0 @3 0"/>
            <v:f eqn="if @0 21600 @1"/>
            <v:f eqn="if @0 0 @2"/>
            <v:f eqn="if @0 @4 21600"/>
            <v:f eqn="mid @5 @6"/>
            <v:f eqn="mid @8 @5"/>
            <v:f eqn="mid @7 @8"/>
            <v:f eqn="mid @6 @7"/>
            <v:f eqn="sum @6 0 @5"/>
          </v:formulas>
          <v:path textpathok="t" o:connecttype="custom" o:connectlocs="@9,0;@10,10800;@11,21600;@12,10800" o:connectangles="270,180,90,0"/>
          <v:textpath on="t" fitshape="t"/>
          <v:handles>
            <v:h position="#0,bottomRight" xrange="6629,14971"/>
          </v:handles>
          <o:lock v:ext="edit" text="t" shapetype="t"/>
        </v:shapetype>
        <v:shape id="PowerPlusWaterMarkObject29660862" o:spid="_x0000_s1034" type="#_x0000_t136" style="position:absolute;left:0;text-align:left;margin-left:0;margin-top:0;width:632.85pt;height:126.55pt;rotation:315;z-index:-251644928;mso-position-horizontal:center;mso-position-horizontal-relative:margin;mso-position-vertical:center;mso-position-vertical-relative:margin;mso-width-relative:page;mso-height-relative:page" o:allowincell="f" fillcolor="silver" stroked="f">
          <v:fill opacity=".5"/>
          <v:textpath style="font-family:&quot;Arial&quot;;font-size:1pt" fitpath="t" string="BRUNEI DCA"/>
          <w10:wrap anchorx="margin" anchory="margin"/>
        </v:shape>
      </w:pict>
    </w:r>
  </w:p>
  <w:p w14:paraId="404CFF9E" w14:textId="77777777" w:rsidR="00A47DA9" w:rsidRDefault="00A47DA9"/>
  <w:p w14:paraId="64F72A4F" w14:textId="77777777" w:rsidR="00A47DA9" w:rsidRDefault="007903BC">
    <w:r>
      <w:rPr>
        <w:noProof/>
        <w:lang w:eastAsia="en-GB"/>
      </w:rPr>
      <mc:AlternateContent>
        <mc:Choice Requires="wps">
          <w:drawing>
            <wp:anchor distT="0" distB="0" distL="114300" distR="114300" simplePos="0" relativeHeight="251656192" behindDoc="0" locked="0" layoutInCell="1" allowOverlap="1" wp14:anchorId="239E448A" wp14:editId="09B82712">
              <wp:simplePos x="0" y="0"/>
              <wp:positionH relativeFrom="column">
                <wp:posOffset>-51435</wp:posOffset>
              </wp:positionH>
              <wp:positionV relativeFrom="paragraph">
                <wp:posOffset>175260</wp:posOffset>
              </wp:positionV>
              <wp:extent cx="6893560" cy="0"/>
              <wp:effectExtent l="0" t="0" r="0" b="0"/>
              <wp:wrapNone/>
              <wp:docPr id="1" name="Straight Connector 10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CnPr/>
                    <wps:spPr>
                      <a:xfrm>
                        <a:off x="0" y="0"/>
                        <a:ext cx="6893560" cy="0"/>
                      </a:xfrm>
                      <a:prstGeom prst="line">
                        <a:avLst/>
                      </a:prstGeom>
                      <a:ln w="25400" cap="flat" cmpd="sng">
                        <a:solidFill>
                          <a:srgbClr val="000000"/>
                        </a:solidFill>
                        <a:prstDash val="solid"/>
                        <a:headEnd type="none" w="med" len="med"/>
                        <a:tailEnd type="none" w="med" len="med"/>
                      </a:ln>
                      <a:effectLst>
                        <a:outerShdw dist="20000" dir="5400000" rotWithShape="0">
                          <a:srgbClr val="000000">
                            <a:alpha val="37999"/>
                          </a:srgbClr>
                        </a:outerShdw>
                      </a:effectLst>
                    </wps:spPr>
                    <wps:bodyPr/>
                  </wps:wsp>
                </a:graphicData>
              </a:graphic>
            </wp:anchor>
          </w:drawing>
        </mc:Choice>
        <mc:Fallback>
          <w:pict>
            <v:line w14:anchorId="26E56277" id="Straight Connector 10" o:spid="_x0000_s1026" style="position:absolute;z-index:251656192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" from="-4.05pt,13.8pt" to="538.75pt,13.8pt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yAm6K6wEAAPsDAAAOAAAAZHJzL2Uyb0RvYy54bWysU01v2zAMvQ/YfxB0X+yma9YYcXpo1l2G&#10;rUA79MxIsi1AX5DUOPn3I+UmzTYUGIbloJAURfI9Pq9u9tawnYpJe9fyi1nNmXLCS+36lv94vPtw&#10;zVnK4CQY71TLDyrxm/X7d6sxNGruB2+kigyLuNSMoeVDzqGpqiQGZSHNfFAOLzsfLWR0Y1/JCCNW&#10;t6aa1/WiGn2UIXqhUsLoZrrk61K/65TI37suqcxMy3G2XM5Yzi2d1XoFTR8hDFq8jAH/MIUF7bDp&#10;qdQGMrDnqP8oZbWIPvkuz4S3le86LVTBgGgu6t/QPAwQVMGC5KRwoin9v7Li2+7W3UekYQypSeE+&#10;Eop9Fy3943xsX8g6nMhS+8wEBhfXy8urBXIqjnfV68MQU/6ivGVktNxoRziggd3XlLEZph5TKGwc&#10;G1s+v/pYUz1AHXQGMpo2yJYn15fHyRst77Qx9CTFfntrItsBbbb8aJlY+Jc06rKBNEx55Wra+aBA&#10;fnaS5UNAWToUJ6cZrJKcGYVaJquoI4M2f5OJrY2j0VTRHQIlxz9nFR8GOTKpiQoULYGUGkVIeIsX&#10;fX7SeSj7JqLfAkhxMGGACc7lp+VyeUQ98VEYOPUs3tk41euSydp6eSi7L3FUWMl/+RpIwuc+2uff&#10;7PonAAAA//8DAFBLAwQUAAYACAAAACEAuMLZDOEAAAAJAQAADwAAAGRycy9kb3ducmV2LnhtbEyP&#10;T0vDQBDF74LfYRnBS2k3LdiUmEmRiOJB2tpKwds2O/mj2dmQ3bbx27vFgx7fvMd7v0mXg2nFiXrX&#10;WEaYTiIQxIXVDVcI77un8QKE84q1ai0Twjc5WGbXV6lKtD3zG522vhKhhF2iEGrvu0RKV9RklJvY&#10;jjh4pe2N8kH2ldS9Oody08pZFM2lUQ2HhVp1lNdUfG2PBiHfrx/L/HX1vN98jAzvPlebl3KEeHsz&#10;PNyD8DT4vzBc8AM6ZIHpYI+snWgRxotpSCLM4jmIix/F8R2Iw+9FZqn8/0H2AwAA//8DAFBLAQIt&#10;ABQABgAIAAAAIQC2gziS/gAAAOEBAAATAAAAAAAAAAAAAAAAAAAAAABbQ29udGVudF9UeXBlc10u&#10;eG1sUEsBAi0AFAAGAAgAAAAhADj9If/WAAAAlAEAAAsAAAAAAAAAAAAAAAAALwEAAF9yZWxzLy5y&#10;ZWxzUEsBAi0AFAAGAAgAAAAhALICborrAQAA+wMAAA4AAAAAAAAAAAAAAAAALgIAAGRycy9lMm9E&#10;b2MueG1sUEsBAi0AFAAGAAgAAAAhALjC2QzhAAAACQEAAA8AAAAAAAAAAAAAAAAARQQAAGRycy9k&#10;b3ducmV2LnhtbFBLBQYAAAAABAAEAPMAAABTBQAAAAA=&#10;" strokeweight="2pt">
              <v:shadow on="t" color="black" opacity="24903f" origin=",.5" offset="0,.55556mm"/>
            </v:line>
          </w:pict>
        </mc:Fallback>
      </mc:AlternateContent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24E2EC9C" w14:textId="77777777" w:rsidR="00A47DA9" w:rsidRDefault="00000000">
    <w:pPr>
      <w:pStyle w:val="Header"/>
    </w:pPr>
    <w:r>
      <w:pict w14:anchorId="78BF9535">
        <v:shapetype id="_x0000_t136" coordsize="21600,21600" o:spt="136" adj="10800" path="m@7,l@8,m@5,21600l@6,21600e">
          <v:formulas>
            <v:f eqn="sum #0 0 10800"/>
            <v:f eqn="prod #0 2 1"/>
            <v:f eqn="sum 21600 0 @1"/>
            <v:f eqn="sum 0 0 @2"/>
            <v:f eqn="sum 21600 0 @3"/>
            <v:f eqn="if @0 @3 0"/>
            <v:f eqn="if @0 21600 @1"/>
            <v:f eqn="if @0 0 @2"/>
            <v:f eqn="if @0 @4 21600"/>
            <v:f eqn="mid @5 @6"/>
            <v:f eqn="mid @8 @5"/>
            <v:f eqn="mid @7 @8"/>
            <v:f eqn="mid @6 @7"/>
            <v:f eqn="sum @6 0 @5"/>
          </v:formulas>
          <v:path textpathok="t" o:connecttype="custom" o:connectlocs="@9,0;@10,10800;@11,21600;@12,10800" o:connectangles="270,180,90,0"/>
          <v:textpath on="t" fitshape="t"/>
          <v:handles>
            <v:h position="#0,bottomRight" xrange="6629,14971"/>
          </v:handles>
          <o:lock v:ext="edit" text="t" shapetype="t"/>
        </v:shapetype>
        <v:shape id="PowerPlusWaterMarkObject29660860" o:spid="_x0000_s1032" type="#_x0000_t136" style="position:absolute;left:0;text-align:left;margin-left:0;margin-top:0;width:632.85pt;height:126.55pt;rotation:315;z-index:-251649024;mso-position-horizontal:center;mso-position-horizontal-relative:margin;mso-position-vertical:center;mso-position-vertical-relative:margin;mso-width-relative:page;mso-height-relative:page" o:allowincell="f" fillcolor="silver" stroked="f">
          <v:fill opacity=".5"/>
          <v:textpath style="font-family:&quot;Arial&quot;;font-size:1pt" fitpath="t" string="BRUNEI DCA"/>
          <w10:wrap anchorx="margin" anchory="margin"/>
        </v:shape>
      </w:pict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01DA291C"/>
    <w:multiLevelType w:val="hybridMultilevel"/>
    <w:tmpl w:val="38D24288"/>
    <w:lvl w:ilvl="0" w:tplc="040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" w15:restartNumberingAfterBreak="0">
    <w:nsid w:val="24AF75B1"/>
    <w:multiLevelType w:val="multilevel"/>
    <w:tmpl w:val="24AF75B1"/>
    <w:lvl w:ilvl="0">
      <w:start w:val="1"/>
      <w:numFmt w:val="lowerLetter"/>
      <w:pStyle w:val="a"/>
      <w:lvlText w:val="(%1)"/>
      <w:lvlJc w:val="left"/>
      <w:pPr>
        <w:ind w:left="1134" w:hanging="567"/>
      </w:pPr>
      <w:rPr>
        <w:rFonts w:hint="default"/>
      </w:rPr>
    </w:lvl>
    <w:lvl w:ilvl="1">
      <w:start w:val="1"/>
      <w:numFmt w:val="lowerLetter"/>
      <w:lvlText w:val="%2."/>
      <w:lvlJc w:val="left"/>
      <w:pPr>
        <w:ind w:left="1440" w:hanging="360"/>
      </w:pPr>
    </w:lvl>
    <w:lvl w:ilvl="2">
      <w:start w:val="1"/>
      <w:numFmt w:val="lowerRoman"/>
      <w:lvlText w:val="%3."/>
      <w:lvlJc w:val="right"/>
      <w:pPr>
        <w:ind w:left="2160" w:hanging="180"/>
      </w:pPr>
    </w:lvl>
    <w:lvl w:ilvl="3">
      <w:start w:val="1"/>
      <w:numFmt w:val="decimal"/>
      <w:lvlText w:val="%4."/>
      <w:lvlJc w:val="left"/>
      <w:pPr>
        <w:ind w:left="2880" w:hanging="360"/>
      </w:pPr>
    </w:lvl>
    <w:lvl w:ilvl="4">
      <w:start w:val="1"/>
      <w:numFmt w:val="lowerLetter"/>
      <w:lvlText w:val="%5."/>
      <w:lvlJc w:val="left"/>
      <w:pPr>
        <w:ind w:left="3600" w:hanging="360"/>
      </w:pPr>
    </w:lvl>
    <w:lvl w:ilvl="5">
      <w:start w:val="1"/>
      <w:numFmt w:val="lowerRoman"/>
      <w:lvlText w:val="%6."/>
      <w:lvlJc w:val="right"/>
      <w:pPr>
        <w:ind w:left="4320" w:hanging="180"/>
      </w:pPr>
    </w:lvl>
    <w:lvl w:ilvl="6">
      <w:start w:val="1"/>
      <w:numFmt w:val="decimal"/>
      <w:lvlText w:val="%7."/>
      <w:lvlJc w:val="left"/>
      <w:pPr>
        <w:ind w:left="5040" w:hanging="360"/>
      </w:pPr>
    </w:lvl>
    <w:lvl w:ilvl="7">
      <w:start w:val="1"/>
      <w:numFmt w:val="lowerLetter"/>
      <w:lvlText w:val="%8."/>
      <w:lvlJc w:val="left"/>
      <w:pPr>
        <w:ind w:left="5760" w:hanging="360"/>
      </w:pPr>
    </w:lvl>
    <w:lvl w:ilvl="8">
      <w:start w:val="1"/>
      <w:numFmt w:val="lowerRoman"/>
      <w:lvlText w:val="%9."/>
      <w:lvlJc w:val="right"/>
      <w:pPr>
        <w:ind w:left="6480" w:hanging="180"/>
      </w:pPr>
    </w:lvl>
  </w:abstractNum>
  <w:abstractNum w:abstractNumId="2" w15:restartNumberingAfterBreak="0">
    <w:nsid w:val="30C120AB"/>
    <w:multiLevelType w:val="multilevel"/>
    <w:tmpl w:val="30C120AB"/>
    <w:lvl w:ilvl="0">
      <w:start w:val="1"/>
      <w:numFmt w:val="decimal"/>
      <w:pStyle w:val="a1"/>
      <w:lvlText w:val="%1."/>
      <w:lvlJc w:val="left"/>
      <w:pPr>
        <w:tabs>
          <w:tab w:val="left" w:pos="720"/>
        </w:tabs>
        <w:ind w:left="0" w:firstLine="0"/>
      </w:pPr>
      <w:rPr>
        <w:rFonts w:hint="default"/>
      </w:rPr>
    </w:lvl>
    <w:lvl w:ilvl="1">
      <w:start w:val="1"/>
      <w:numFmt w:val="decimal"/>
      <w:lvlText w:val="%2."/>
      <w:lvlJc w:val="left"/>
      <w:pPr>
        <w:tabs>
          <w:tab w:val="left" w:pos="1440"/>
        </w:tabs>
        <w:ind w:left="1440" w:hanging="720"/>
      </w:pPr>
      <w:rPr>
        <w:rFonts w:hint="default"/>
      </w:rPr>
    </w:lvl>
    <w:lvl w:ilvl="2">
      <w:start w:val="1"/>
      <w:numFmt w:val="decimal"/>
      <w:lvlText w:val="%3."/>
      <w:lvlJc w:val="left"/>
      <w:pPr>
        <w:tabs>
          <w:tab w:val="left" w:pos="2160"/>
        </w:tabs>
        <w:ind w:left="2160" w:hanging="720"/>
      </w:pPr>
      <w:rPr>
        <w:rFonts w:hint="default"/>
      </w:rPr>
    </w:lvl>
    <w:lvl w:ilvl="3">
      <w:start w:val="1"/>
      <w:numFmt w:val="decimal"/>
      <w:lvlText w:val="%4."/>
      <w:lvlJc w:val="left"/>
      <w:pPr>
        <w:tabs>
          <w:tab w:val="left" w:pos="2880"/>
        </w:tabs>
        <w:ind w:left="2880" w:hanging="720"/>
      </w:pPr>
      <w:rPr>
        <w:rFonts w:hint="default"/>
      </w:rPr>
    </w:lvl>
    <w:lvl w:ilvl="4">
      <w:start w:val="1"/>
      <w:numFmt w:val="decimal"/>
      <w:lvlText w:val="%5."/>
      <w:lvlJc w:val="left"/>
      <w:pPr>
        <w:tabs>
          <w:tab w:val="left" w:pos="3600"/>
        </w:tabs>
        <w:ind w:left="3600" w:hanging="720"/>
      </w:pPr>
      <w:rPr>
        <w:rFonts w:hint="default"/>
      </w:rPr>
    </w:lvl>
    <w:lvl w:ilvl="5">
      <w:start w:val="1"/>
      <w:numFmt w:val="decimal"/>
      <w:lvlText w:val="%6."/>
      <w:lvlJc w:val="left"/>
      <w:pPr>
        <w:tabs>
          <w:tab w:val="left" w:pos="4320"/>
        </w:tabs>
        <w:ind w:left="4320" w:hanging="72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left" w:pos="5040"/>
        </w:tabs>
        <w:ind w:left="5040" w:hanging="720"/>
      </w:pPr>
      <w:rPr>
        <w:rFonts w:hint="default"/>
      </w:rPr>
    </w:lvl>
    <w:lvl w:ilvl="7">
      <w:start w:val="1"/>
      <w:numFmt w:val="decimal"/>
      <w:lvlText w:val="%8."/>
      <w:lvlJc w:val="left"/>
      <w:pPr>
        <w:tabs>
          <w:tab w:val="left" w:pos="5760"/>
        </w:tabs>
        <w:ind w:left="5760" w:hanging="720"/>
      </w:pPr>
      <w:rPr>
        <w:rFonts w:hint="default"/>
      </w:rPr>
    </w:lvl>
    <w:lvl w:ilvl="8">
      <w:start w:val="1"/>
      <w:numFmt w:val="decimal"/>
      <w:lvlText w:val="%9."/>
      <w:lvlJc w:val="left"/>
      <w:pPr>
        <w:tabs>
          <w:tab w:val="left" w:pos="6480"/>
        </w:tabs>
        <w:ind w:left="6480" w:hanging="720"/>
      </w:pPr>
      <w:rPr>
        <w:rFonts w:hint="default"/>
      </w:rPr>
    </w:lvl>
  </w:abstractNum>
  <w:abstractNum w:abstractNumId="3" w15:restartNumberingAfterBreak="0">
    <w:nsid w:val="3DDD1347"/>
    <w:multiLevelType w:val="singleLevel"/>
    <w:tmpl w:val="3DDD1347"/>
    <w:lvl w:ilvl="0">
      <w:start w:val="1"/>
      <w:numFmt w:val="bullet"/>
      <w:lvlText w:val=""/>
      <w:lvlJc w:val="left"/>
      <w:pPr>
        <w:tabs>
          <w:tab w:val="left" w:pos="360"/>
        </w:tabs>
        <w:ind w:left="360" w:hanging="360"/>
      </w:pPr>
      <w:rPr>
        <w:rFonts w:ascii="Wingdings" w:hAnsi="Wingdings" w:hint="default"/>
        <w:sz w:val="24"/>
      </w:rPr>
    </w:lvl>
  </w:abstractNum>
  <w:abstractNum w:abstractNumId="4" w15:restartNumberingAfterBreak="0">
    <w:nsid w:val="79CC64B4"/>
    <w:multiLevelType w:val="singleLevel"/>
    <w:tmpl w:val="79CC64B4"/>
    <w:lvl w:ilvl="0">
      <w:start w:val="1"/>
      <w:numFmt w:val="bullet"/>
      <w:lvlText w:val=""/>
      <w:lvlJc w:val="left"/>
      <w:pPr>
        <w:tabs>
          <w:tab w:val="left" w:pos="360"/>
        </w:tabs>
        <w:ind w:left="360" w:hanging="360"/>
      </w:pPr>
      <w:rPr>
        <w:rFonts w:ascii="Wingdings" w:hAnsi="Wingdings" w:hint="default"/>
        <w:sz w:val="24"/>
      </w:rPr>
    </w:lvl>
  </w:abstractNum>
  <w:num w:numId="1" w16cid:durableId="241336071">
    <w:abstractNumId w:val="2"/>
  </w:num>
  <w:num w:numId="2" w16cid:durableId="1285383336">
    <w:abstractNumId w:val="1"/>
  </w:num>
  <w:num w:numId="3" w16cid:durableId="900556534">
    <w:abstractNumId w:val="4"/>
  </w:num>
  <w:num w:numId="4" w16cid:durableId="2008440230">
    <w:abstractNumId w:val="3"/>
  </w:num>
  <w:num w:numId="5" w16cid:durableId="324209643">
    <w:abstractNumId w:val="0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08"/>
  <w:embedSystemFonts/>
  <w:proofState w:spelling="clean" w:grammar="clean"/>
  <w:stylePaneFormatFilter w:val="3F01" w:allStyles="1" w:customStyles="0" w:latentStyles="0" w:stylesInUse="0" w:headingStyles="0" w:numberingStyles="0" w:tableStyles="0" w:directFormattingOnRuns="1" w:directFormattingOnParagraphs="1" w:directFormattingOnNumbering="1" w:directFormattingOnTables="1" w:clearFormatting="1" w:top3HeadingStyles="1" w:visibleStyles="0" w:alternateStyleNames="0"/>
  <w:documentProtection w:edit="forms" w:enforcement="1" w:cryptProviderType="rsaAES" w:cryptAlgorithmClass="hash" w:cryptAlgorithmType="typeAny" w:cryptAlgorithmSid="14" w:cryptSpinCount="100000" w:hash="FeDK16eZUfN339IcFc41560RUHxnCfdbUNz2BmY2KL8L1K+DWir4VA6Ni6NqQljdWmwnZNeoSS89tRztq2k23w==" w:salt="XI/vLJPqfFAFk292rvXq+A=="/>
  <w:defaultTabStop w:val="0"/>
  <w:doNotHyphenateCaps/>
  <w:displayHorizontalDrawingGridEvery w:val="0"/>
  <w:displayVerticalDrawingGridEvery w:val="0"/>
  <w:doNotUseMarginsForDrawingGridOrigin/>
  <w:drawingGridHorizontalOrigin w:val="1800"/>
  <w:drawingGridVerticalOrigin w:val="1440"/>
  <w:noPunctuationKerning/>
  <w:characterSpacingControl w:val="doNotCompress"/>
  <w:hdrShapeDefaults>
    <o:shapedefaults v:ext="edit" spidmax="2050"/>
    <o:shapelayout v:ext="edit">
      <o:idmap v:ext="edit" data="1"/>
    </o:shapelayout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4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useWord2013TrackBottomHyphenation" w:uri="http://schemas.microsoft.com/office/word" w:val="1"/>
  </w:compat>
  <w:rsids>
    <w:rsidRoot w:val="003E5025"/>
    <w:rsid w:val="000213E0"/>
    <w:rsid w:val="000563EB"/>
    <w:rsid w:val="00080194"/>
    <w:rsid w:val="00083C53"/>
    <w:rsid w:val="000B50CF"/>
    <w:rsid w:val="000C6119"/>
    <w:rsid w:val="000E2D30"/>
    <w:rsid w:val="000E3F7C"/>
    <w:rsid w:val="000F689D"/>
    <w:rsid w:val="00101584"/>
    <w:rsid w:val="00103E50"/>
    <w:rsid w:val="00104ECA"/>
    <w:rsid w:val="00105470"/>
    <w:rsid w:val="001072BC"/>
    <w:rsid w:val="0011373B"/>
    <w:rsid w:val="00144AFD"/>
    <w:rsid w:val="001533AA"/>
    <w:rsid w:val="00160735"/>
    <w:rsid w:val="001B14BF"/>
    <w:rsid w:val="001B2189"/>
    <w:rsid w:val="001C4A27"/>
    <w:rsid w:val="001C5C0A"/>
    <w:rsid w:val="002607CB"/>
    <w:rsid w:val="002A270D"/>
    <w:rsid w:val="002B1FB5"/>
    <w:rsid w:val="002E190C"/>
    <w:rsid w:val="002E76F3"/>
    <w:rsid w:val="00305F9C"/>
    <w:rsid w:val="00307299"/>
    <w:rsid w:val="003104FA"/>
    <w:rsid w:val="0032591B"/>
    <w:rsid w:val="00326903"/>
    <w:rsid w:val="00332064"/>
    <w:rsid w:val="00340750"/>
    <w:rsid w:val="00342A99"/>
    <w:rsid w:val="003620AE"/>
    <w:rsid w:val="00365EC6"/>
    <w:rsid w:val="00374AA6"/>
    <w:rsid w:val="0038333A"/>
    <w:rsid w:val="00393DE0"/>
    <w:rsid w:val="003B12C3"/>
    <w:rsid w:val="003B6461"/>
    <w:rsid w:val="003D40EF"/>
    <w:rsid w:val="003D64D1"/>
    <w:rsid w:val="003E5025"/>
    <w:rsid w:val="0040316B"/>
    <w:rsid w:val="00403D13"/>
    <w:rsid w:val="004240F2"/>
    <w:rsid w:val="00425E17"/>
    <w:rsid w:val="00426DDA"/>
    <w:rsid w:val="00446C0D"/>
    <w:rsid w:val="00450389"/>
    <w:rsid w:val="00451934"/>
    <w:rsid w:val="004B068C"/>
    <w:rsid w:val="004B3AA3"/>
    <w:rsid w:val="004C1742"/>
    <w:rsid w:val="004E6FBA"/>
    <w:rsid w:val="004F3924"/>
    <w:rsid w:val="005005CD"/>
    <w:rsid w:val="00504B02"/>
    <w:rsid w:val="0055631F"/>
    <w:rsid w:val="005830E2"/>
    <w:rsid w:val="00584DBF"/>
    <w:rsid w:val="005A5858"/>
    <w:rsid w:val="005A6A23"/>
    <w:rsid w:val="005A7DBD"/>
    <w:rsid w:val="005D63B7"/>
    <w:rsid w:val="005F2D86"/>
    <w:rsid w:val="00604D3C"/>
    <w:rsid w:val="00630291"/>
    <w:rsid w:val="00650526"/>
    <w:rsid w:val="00654BC3"/>
    <w:rsid w:val="006550DE"/>
    <w:rsid w:val="0067126D"/>
    <w:rsid w:val="0068056E"/>
    <w:rsid w:val="0069542C"/>
    <w:rsid w:val="006A61D5"/>
    <w:rsid w:val="006A6CF4"/>
    <w:rsid w:val="006B06C4"/>
    <w:rsid w:val="006B6A68"/>
    <w:rsid w:val="006C0C4A"/>
    <w:rsid w:val="006C52A2"/>
    <w:rsid w:val="006E619D"/>
    <w:rsid w:val="006F0CEB"/>
    <w:rsid w:val="006F2025"/>
    <w:rsid w:val="007265FD"/>
    <w:rsid w:val="00730C31"/>
    <w:rsid w:val="00742EDD"/>
    <w:rsid w:val="007815F2"/>
    <w:rsid w:val="007903BC"/>
    <w:rsid w:val="007A5361"/>
    <w:rsid w:val="007E4A10"/>
    <w:rsid w:val="00805E11"/>
    <w:rsid w:val="008154E7"/>
    <w:rsid w:val="00844D06"/>
    <w:rsid w:val="00862540"/>
    <w:rsid w:val="008B7C6B"/>
    <w:rsid w:val="008D2BD6"/>
    <w:rsid w:val="008D6EAB"/>
    <w:rsid w:val="008E5B15"/>
    <w:rsid w:val="008F0942"/>
    <w:rsid w:val="009048A5"/>
    <w:rsid w:val="00905EF5"/>
    <w:rsid w:val="00942FF9"/>
    <w:rsid w:val="00957808"/>
    <w:rsid w:val="00965DBC"/>
    <w:rsid w:val="0097725D"/>
    <w:rsid w:val="009A1421"/>
    <w:rsid w:val="009C4BF5"/>
    <w:rsid w:val="009D0423"/>
    <w:rsid w:val="009F36B4"/>
    <w:rsid w:val="00A063B2"/>
    <w:rsid w:val="00A11596"/>
    <w:rsid w:val="00A1382E"/>
    <w:rsid w:val="00A15916"/>
    <w:rsid w:val="00A2643D"/>
    <w:rsid w:val="00A3003F"/>
    <w:rsid w:val="00A31A47"/>
    <w:rsid w:val="00A364C0"/>
    <w:rsid w:val="00A42E7E"/>
    <w:rsid w:val="00A47DA9"/>
    <w:rsid w:val="00A57BC9"/>
    <w:rsid w:val="00A6153A"/>
    <w:rsid w:val="00A86ECB"/>
    <w:rsid w:val="00AA24D4"/>
    <w:rsid w:val="00AB5949"/>
    <w:rsid w:val="00AC2C09"/>
    <w:rsid w:val="00AD5099"/>
    <w:rsid w:val="00AF4CE7"/>
    <w:rsid w:val="00B345CC"/>
    <w:rsid w:val="00B720D1"/>
    <w:rsid w:val="00B769E1"/>
    <w:rsid w:val="00B838FC"/>
    <w:rsid w:val="00B917AB"/>
    <w:rsid w:val="00B93A7F"/>
    <w:rsid w:val="00BA58F6"/>
    <w:rsid w:val="00BB039A"/>
    <w:rsid w:val="00BB35EB"/>
    <w:rsid w:val="00BE0DAE"/>
    <w:rsid w:val="00C039CB"/>
    <w:rsid w:val="00C1035A"/>
    <w:rsid w:val="00C21494"/>
    <w:rsid w:val="00C22CE1"/>
    <w:rsid w:val="00C32E62"/>
    <w:rsid w:val="00CA4FE9"/>
    <w:rsid w:val="00CD20EB"/>
    <w:rsid w:val="00CD7F0C"/>
    <w:rsid w:val="00CE0506"/>
    <w:rsid w:val="00CE7F0B"/>
    <w:rsid w:val="00D07A7B"/>
    <w:rsid w:val="00D229F0"/>
    <w:rsid w:val="00D265E7"/>
    <w:rsid w:val="00D31228"/>
    <w:rsid w:val="00D315B8"/>
    <w:rsid w:val="00D44F89"/>
    <w:rsid w:val="00D615D1"/>
    <w:rsid w:val="00D709EF"/>
    <w:rsid w:val="00D927ED"/>
    <w:rsid w:val="00D93568"/>
    <w:rsid w:val="00DA1666"/>
    <w:rsid w:val="00DB0847"/>
    <w:rsid w:val="00DB23E9"/>
    <w:rsid w:val="00DC3FA4"/>
    <w:rsid w:val="00DD4C5C"/>
    <w:rsid w:val="00DD5769"/>
    <w:rsid w:val="00DD5A47"/>
    <w:rsid w:val="00DD7247"/>
    <w:rsid w:val="00DF4B0E"/>
    <w:rsid w:val="00E454C0"/>
    <w:rsid w:val="00E5116B"/>
    <w:rsid w:val="00E5738E"/>
    <w:rsid w:val="00E7008C"/>
    <w:rsid w:val="00E77682"/>
    <w:rsid w:val="00E95893"/>
    <w:rsid w:val="00EA3990"/>
    <w:rsid w:val="00EB2684"/>
    <w:rsid w:val="00F00958"/>
    <w:rsid w:val="00F55B32"/>
    <w:rsid w:val="00F734EC"/>
    <w:rsid w:val="00F867A3"/>
    <w:rsid w:val="00FA38AD"/>
    <w:rsid w:val="00FD143C"/>
    <w:rsid w:val="00FD383A"/>
    <w:rsid w:val="00FF3477"/>
    <w:rsid w:val="00FF3A2E"/>
    <w:rsid w:val="08DD79E2"/>
    <w:rsid w:val="6EFB081D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GB" w:eastAsia="zh-CN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2050"/>
    <o:shapelayout v:ext="edit">
      <o:idmap v:ext="edit" data="2"/>
    </o:shapelayout>
  </w:shapeDefaults>
  <w:decimalSymbol w:val="."/>
  <w:listSeparator w:val=","/>
  <w14:docId w14:val="1EC77073"/>
  <w15:docId w15:val="{4C0E70C3-B8A0-4AC3-B7A4-9098D976B246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="Times New Roman" w:eastAsia="Times New Roman" w:hAnsi="Times New Roman" w:cs="Times New Roman"/>
        <w:lang w:val="en-US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0" w:defSemiHidden="0" w:defUnhideWhenUsed="0" w:defQFormat="0" w:count="376">
    <w:lsdException w:name="Normal" w:qFormat="1"/>
    <w:lsdException w:name="heading 1" w:uiPriority="2" w:qFormat="1"/>
    <w:lsdException w:name="heading 2" w:qFormat="1"/>
    <w:lsdException w:name="heading 3" w:uiPriority="2" w:qFormat="1"/>
    <w:lsdException w:name="heading 4" w:uiPriority="2" w:qFormat="1"/>
    <w:lsdException w:name="heading 5" w:qFormat="1"/>
    <w:lsdException w:name="heading 7" w:qFormat="1"/>
    <w:lsdException w:name="heading 8" w:qFormat="1"/>
    <w:lsdException w:name="heading 9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nhideWhenUsed="1"/>
    <w:lsdException w:name="toc 2" w:semiHidden="1" w:unhideWhenUsed="1"/>
    <w:lsdException w:name="toc 3" w:semiHidden="1" w:unhideWhenUsed="1"/>
    <w:lsdException w:name="toc 4" w:semiHidden="1" w:unhideWhenUsed="1"/>
    <w:lsdException w:name="toc 5" w:semiHidden="1" w:unhideWhenUsed="1"/>
    <w:lsdException w:name="toc 6" w:semiHidden="1" w:unhideWhenUsed="1"/>
    <w:lsdException w:name="toc 7" w:semiHidden="1" w:unhideWhenUsed="1"/>
    <w:lsdException w:name="toc 8" w:semiHidden="1" w:unhideWhenUsed="1"/>
    <w:lsdException w:name="toc 9" w:semiHidden="1" w:unhideWhenUsed="1"/>
    <w:lsdException w:name="Normal Indent" w:semiHidden="1" w:unhideWhenUsed="1"/>
    <w:lsdException w:name="footnote text" w:semiHidden="1" w:unhideWhenUsed="1"/>
    <w:lsdException w:name="annotation text" w:qFormat="1"/>
    <w:lsdException w:name="header" w:qFormat="1"/>
    <w:lsdException w:name="footer" w:qFormat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qFormat="1"/>
    <w:lsdException w:name="line number" w:semiHidden="1" w:unhideWhenUsed="1"/>
    <w:lsdException w:name="page number" w:qFormat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uiPriority="99" w:qFormat="1"/>
    <w:lsdException w:name="List 2" w:semiHidden="1" w:unhideWhenUsed="1"/>
    <w:lsdException w:name="List 3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Closing" w:semiHidden="1" w:unhideWhenUsed="1"/>
    <w:lsdException w:name="Signature" w:semiHidden="1" w:unhideWhenUsed="1"/>
    <w:lsdException w:name="Default Paragraph Font" w:semiHidden="1" w:uiPriority="1" w:unhideWhenUsed="1" w:qFormat="1"/>
    <w:lsdException w:name="Body Text" w:qFormat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Body Text First Indent 2" w:semiHidden="1" w:unhideWhenUsed="1"/>
    <w:lsdException w:name="Note Heading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unhideWhenUsed="1" w:qFormat="1"/>
    <w:lsdException w:name="FollowedHyperlink" w:semiHidden="1" w:unhideWhenUsed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iPriority="99" w:unhideWhenUsed="1"/>
    <w:lsdException w:name="HTML Bottom of Form" w:semiHidden="1" w:uiPriority="99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iPriority="99" w:unhideWhenUsed="1"/>
    <w:lsdException w:name="annotation subject" w:qFormat="1"/>
    <w:lsdException w:name="No List" w:semiHidden="1" w:uiPriority="99" w:unhideWhenUsed="1"/>
    <w:lsdException w:name="Outline List 1" w:semiHidden="1" w:uiPriority="99" w:unhideWhenUsed="1"/>
    <w:lsdException w:name="Outline List 2" w:semiHidden="1" w:uiPriority="99" w:unhideWhenUsed="1"/>
    <w:lsdException w:name="Outline List 3" w:semiHidden="1" w:uiPriority="99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qFormat="1"/>
    <w:lsdException w:name="Table Grid" w:qFormat="1"/>
    <w:lsdException w:name="Table Theme" w:semiHidden="1" w:unhideWhenUsed="1"/>
    <w:lsdException w:name="Placeholder Text" w:semiHidden="1" w:uiPriority="99" w:qFormat="1"/>
    <w:lsdException w:name="No Spacing" w:uiPriority="99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List Paragraph" w:uiPriority="1" w:qFormat="1"/>
    <w:lsdException w:name="Quote" w:uiPriority="99"/>
    <w:lsdException w:name="Intense Quote" w:uiPriority="99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iPriority="99" w:unhideWhenUsed="1"/>
    <w:lsdException w:name="Smart Hyperlink" w:semiHidden="1" w:uiPriority="99" w:unhideWhenUsed="1"/>
    <w:lsdException w:name="Hashtag" w:semiHidden="1" w:uiPriority="99" w:unhideWhenUsed="1"/>
    <w:lsdException w:name="Unresolved Mention" w:semiHidden="1" w:uiPriority="99" w:unhideWhenUsed="1"/>
    <w:lsdException w:name="Smart Link" w:semiHidden="1" w:uiPriority="99" w:unhideWhenUsed="1"/>
  </w:latentStyles>
  <w:style w:type="paragraph" w:default="1" w:styleId="Normal">
    <w:name w:val="Normal"/>
    <w:qFormat/>
    <w:pPr>
      <w:spacing w:before="120" w:after="120"/>
      <w:jc w:val="both"/>
    </w:pPr>
    <w:rPr>
      <w:rFonts w:ascii="Arial" w:hAnsi="Arial" w:cs="Arial"/>
      <w:sz w:val="22"/>
      <w:szCs w:val="22"/>
      <w:lang w:val="en-GB" w:eastAsia="de-DE"/>
    </w:rPr>
  </w:style>
  <w:style w:type="paragraph" w:styleId="Heading1">
    <w:name w:val="heading 1"/>
    <w:basedOn w:val="Normal"/>
    <w:next w:val="Normal"/>
    <w:uiPriority w:val="2"/>
    <w:qFormat/>
    <w:pPr>
      <w:keepNext/>
      <w:jc w:val="center"/>
      <w:outlineLvl w:val="0"/>
    </w:pPr>
    <w:rPr>
      <w:b/>
      <w:bCs/>
      <w:sz w:val="52"/>
      <w:szCs w:val="52"/>
    </w:rPr>
  </w:style>
  <w:style w:type="paragraph" w:styleId="Heading2">
    <w:name w:val="heading 2"/>
    <w:basedOn w:val="Normal"/>
    <w:next w:val="Normal"/>
    <w:link w:val="Heading2Char"/>
    <w:qFormat/>
    <w:pPr>
      <w:keepNext/>
      <w:jc w:val="center"/>
      <w:outlineLvl w:val="1"/>
    </w:pPr>
    <w:rPr>
      <w:b/>
      <w:bCs/>
      <w:sz w:val="36"/>
      <w:szCs w:val="36"/>
    </w:rPr>
  </w:style>
  <w:style w:type="paragraph" w:styleId="Heading3">
    <w:name w:val="heading 3"/>
    <w:basedOn w:val="Normal"/>
    <w:next w:val="Normal"/>
    <w:uiPriority w:val="2"/>
    <w:qFormat/>
    <w:pPr>
      <w:keepNext/>
      <w:jc w:val="center"/>
      <w:outlineLvl w:val="2"/>
    </w:pPr>
    <w:rPr>
      <w:b/>
      <w:bCs/>
      <w:sz w:val="28"/>
      <w:szCs w:val="28"/>
      <w:u w:val="single"/>
    </w:rPr>
  </w:style>
  <w:style w:type="paragraph" w:styleId="Heading4">
    <w:name w:val="heading 4"/>
    <w:basedOn w:val="Normal"/>
    <w:next w:val="Normal"/>
    <w:uiPriority w:val="2"/>
    <w:qFormat/>
    <w:pPr>
      <w:keepNext/>
      <w:outlineLvl w:val="3"/>
    </w:pPr>
    <w:rPr>
      <w:b/>
      <w:bCs/>
      <w:sz w:val="24"/>
      <w:szCs w:val="24"/>
    </w:rPr>
  </w:style>
  <w:style w:type="paragraph" w:styleId="Heading5">
    <w:name w:val="heading 5"/>
    <w:basedOn w:val="Normal"/>
    <w:next w:val="Normal"/>
    <w:qFormat/>
    <w:pPr>
      <w:keepNext/>
      <w:jc w:val="center"/>
      <w:outlineLvl w:val="4"/>
    </w:pPr>
    <w:rPr>
      <w:b/>
      <w:bCs/>
      <w:sz w:val="26"/>
      <w:szCs w:val="26"/>
    </w:rPr>
  </w:style>
  <w:style w:type="paragraph" w:styleId="Heading6">
    <w:name w:val="heading 6"/>
    <w:basedOn w:val="Normal"/>
    <w:next w:val="Normal"/>
    <w:pPr>
      <w:keepNext/>
      <w:jc w:val="center"/>
      <w:outlineLvl w:val="5"/>
    </w:pPr>
    <w:rPr>
      <w:b/>
      <w:bCs/>
      <w:sz w:val="28"/>
      <w:szCs w:val="28"/>
    </w:rPr>
  </w:style>
  <w:style w:type="paragraph" w:styleId="Heading7">
    <w:name w:val="heading 7"/>
    <w:basedOn w:val="Normal"/>
    <w:next w:val="Normal"/>
    <w:qFormat/>
    <w:pPr>
      <w:keepNext/>
      <w:outlineLvl w:val="6"/>
    </w:pPr>
    <w:rPr>
      <w:b/>
      <w:bCs/>
      <w:sz w:val="24"/>
      <w:szCs w:val="24"/>
    </w:rPr>
  </w:style>
  <w:style w:type="paragraph" w:styleId="Heading8">
    <w:name w:val="heading 8"/>
    <w:basedOn w:val="Normal"/>
    <w:next w:val="Normal"/>
    <w:qFormat/>
    <w:pPr>
      <w:keepNext/>
      <w:jc w:val="right"/>
      <w:outlineLvl w:val="7"/>
    </w:pPr>
    <w:rPr>
      <w:b/>
      <w:bCs/>
      <w:sz w:val="24"/>
      <w:szCs w:val="24"/>
    </w:rPr>
  </w:style>
  <w:style w:type="paragraph" w:styleId="Heading9">
    <w:name w:val="heading 9"/>
    <w:basedOn w:val="Normal"/>
    <w:next w:val="Normal"/>
    <w:qFormat/>
    <w:pPr>
      <w:keepNext/>
      <w:jc w:val="center"/>
      <w:outlineLvl w:val="8"/>
    </w:pPr>
    <w:rPr>
      <w:b/>
      <w:bCs/>
      <w:i/>
      <w:iCs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BalloonText">
    <w:name w:val="Balloon Text"/>
    <w:basedOn w:val="Normal"/>
    <w:link w:val="BalloonTextChar"/>
    <w:qFormat/>
    <w:pPr>
      <w:spacing w:before="0" w:after="0"/>
    </w:pPr>
    <w:rPr>
      <w:rFonts w:ascii="Tahoma" w:hAnsi="Tahoma" w:cs="Tahoma"/>
      <w:sz w:val="16"/>
      <w:szCs w:val="16"/>
    </w:rPr>
  </w:style>
  <w:style w:type="paragraph" w:styleId="BodyText">
    <w:name w:val="Body Text"/>
    <w:basedOn w:val="Normal"/>
    <w:link w:val="BodyTextChar"/>
    <w:qFormat/>
    <w:rPr>
      <w:sz w:val="24"/>
      <w:szCs w:val="24"/>
    </w:rPr>
  </w:style>
  <w:style w:type="paragraph" w:styleId="BodyText2">
    <w:name w:val="Body Text 2"/>
    <w:basedOn w:val="Normal"/>
  </w:style>
  <w:style w:type="paragraph" w:styleId="Caption">
    <w:name w:val="caption"/>
    <w:basedOn w:val="Normal"/>
    <w:next w:val="Normal"/>
    <w:uiPriority w:val="35"/>
    <w:semiHidden/>
    <w:unhideWhenUsed/>
    <w:qFormat/>
    <w:pPr>
      <w:spacing w:before="0" w:after="200"/>
    </w:pPr>
    <w:rPr>
      <w:i/>
      <w:iCs/>
      <w:color w:val="1F497D" w:themeColor="text2"/>
      <w:sz w:val="18"/>
      <w:szCs w:val="18"/>
    </w:rPr>
  </w:style>
  <w:style w:type="paragraph" w:styleId="CommentText">
    <w:name w:val="annotation text"/>
    <w:basedOn w:val="Normal"/>
    <w:link w:val="CommentTextChar"/>
    <w:qFormat/>
    <w:rPr>
      <w:sz w:val="20"/>
      <w:szCs w:val="20"/>
    </w:rPr>
  </w:style>
  <w:style w:type="paragraph" w:styleId="CommentSubject">
    <w:name w:val="annotation subject"/>
    <w:basedOn w:val="CommentText"/>
    <w:next w:val="CommentText"/>
    <w:link w:val="CommentSubjectChar"/>
    <w:qFormat/>
    <w:rPr>
      <w:b/>
      <w:bCs/>
    </w:rPr>
  </w:style>
  <w:style w:type="paragraph" w:styleId="Footer">
    <w:name w:val="footer"/>
    <w:basedOn w:val="Normal"/>
    <w:qFormat/>
    <w:pPr>
      <w:tabs>
        <w:tab w:val="center" w:pos="4320"/>
        <w:tab w:val="right" w:pos="8640"/>
      </w:tabs>
    </w:pPr>
  </w:style>
  <w:style w:type="paragraph" w:styleId="Header">
    <w:name w:val="header"/>
    <w:basedOn w:val="Normal"/>
    <w:qFormat/>
    <w:pPr>
      <w:tabs>
        <w:tab w:val="center" w:pos="4320"/>
        <w:tab w:val="right" w:pos="8640"/>
      </w:tabs>
    </w:pPr>
  </w:style>
  <w:style w:type="paragraph" w:styleId="ListBullet">
    <w:name w:val="List Bullet"/>
    <w:basedOn w:val="Normal"/>
    <w:uiPriority w:val="99"/>
    <w:qFormat/>
    <w:pPr>
      <w:ind w:left="283" w:hanging="283"/>
    </w:pPr>
  </w:style>
  <w:style w:type="character" w:styleId="CommentReference">
    <w:name w:val="annotation reference"/>
    <w:basedOn w:val="DefaultParagraphFont"/>
    <w:qFormat/>
    <w:rPr>
      <w:sz w:val="16"/>
      <w:szCs w:val="16"/>
    </w:rPr>
  </w:style>
  <w:style w:type="character" w:styleId="Hyperlink">
    <w:name w:val="Hyperlink"/>
    <w:basedOn w:val="DefaultParagraphFont"/>
    <w:unhideWhenUsed/>
    <w:qFormat/>
    <w:rPr>
      <w:color w:val="0000FF" w:themeColor="hyperlink"/>
      <w:u w:val="single"/>
    </w:rPr>
  </w:style>
  <w:style w:type="character" w:styleId="PageNumber">
    <w:name w:val="page number"/>
    <w:basedOn w:val="DefaultParagraphFont"/>
    <w:qFormat/>
  </w:style>
  <w:style w:type="table" w:styleId="TableGrid">
    <w:name w:val="Table Grid"/>
    <w:basedOn w:val="TableNormal"/>
    <w:qFormat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customStyle="1" w:styleId="a1">
    <w:name w:val="(a) (1)"/>
    <w:basedOn w:val="Normal"/>
    <w:link w:val="a1Char"/>
    <w:qFormat/>
    <w:pPr>
      <w:numPr>
        <w:numId w:val="1"/>
      </w:numPr>
      <w:tabs>
        <w:tab w:val="left" w:pos="7200"/>
      </w:tabs>
    </w:pPr>
    <w:rPr>
      <w:spacing w:val="4"/>
      <w:lang w:val="en-US" w:eastAsia="en-GB"/>
    </w:rPr>
  </w:style>
  <w:style w:type="character" w:customStyle="1" w:styleId="a1Char">
    <w:name w:val="(a) (1) Char"/>
    <w:basedOn w:val="DefaultParagraphFont"/>
    <w:link w:val="a1"/>
    <w:qFormat/>
    <w:rPr>
      <w:rFonts w:ascii="Arial" w:hAnsi="Arial" w:cs="Arial"/>
      <w:spacing w:val="4"/>
      <w:sz w:val="22"/>
      <w:szCs w:val="22"/>
      <w:lang w:val="en-US"/>
    </w:rPr>
  </w:style>
  <w:style w:type="paragraph" w:customStyle="1" w:styleId="a">
    <w:name w:val="(a)"/>
    <w:basedOn w:val="Normal"/>
    <w:link w:val="aChar"/>
    <w:qFormat/>
    <w:pPr>
      <w:numPr>
        <w:numId w:val="2"/>
      </w:numPr>
    </w:pPr>
    <w:rPr>
      <w:rFonts w:eastAsia="Verdana"/>
      <w:lang w:val="en-US" w:eastAsia="en-GB"/>
    </w:rPr>
  </w:style>
  <w:style w:type="character" w:customStyle="1" w:styleId="aChar">
    <w:name w:val="(a) Char"/>
    <w:basedOn w:val="DefaultParagraphFont"/>
    <w:link w:val="a"/>
    <w:qFormat/>
    <w:rPr>
      <w:rFonts w:ascii="Arial" w:eastAsia="Verdana" w:hAnsi="Arial" w:cs="Arial"/>
      <w:sz w:val="22"/>
      <w:szCs w:val="22"/>
      <w:lang w:val="en-US"/>
    </w:rPr>
  </w:style>
  <w:style w:type="paragraph" w:customStyle="1" w:styleId="a1i">
    <w:name w:val="(a) (1) (i)"/>
    <w:basedOn w:val="Normal"/>
    <w:link w:val="a1iChar"/>
    <w:qFormat/>
    <w:pPr>
      <w:tabs>
        <w:tab w:val="left" w:pos="720"/>
      </w:tabs>
      <w:ind w:left="1701" w:hanging="567"/>
    </w:pPr>
    <w:rPr>
      <w:lang w:val="en-US" w:eastAsia="en-GB"/>
    </w:rPr>
  </w:style>
  <w:style w:type="character" w:customStyle="1" w:styleId="a1iChar">
    <w:name w:val="(a) (1) (i) Char"/>
    <w:basedOn w:val="DefaultParagraphFont"/>
    <w:link w:val="a1i"/>
    <w:qFormat/>
    <w:rPr>
      <w:rFonts w:ascii="Arial" w:hAnsi="Arial" w:cs="Arial"/>
      <w:sz w:val="22"/>
      <w:szCs w:val="22"/>
      <w:lang w:val="en-US"/>
    </w:rPr>
  </w:style>
  <w:style w:type="paragraph" w:customStyle="1" w:styleId="DCA">
    <w:name w:val="DCA"/>
    <w:basedOn w:val="DC1"/>
    <w:link w:val="DCAChar"/>
    <w:qFormat/>
    <w:pPr>
      <w:keepNext/>
      <w:spacing w:before="240" w:after="240"/>
      <w:ind w:left="0" w:firstLine="0"/>
      <w:outlineLvl w:val="2"/>
    </w:pPr>
    <w:rPr>
      <w:lang w:eastAsia="en-GB"/>
    </w:rPr>
  </w:style>
  <w:style w:type="paragraph" w:customStyle="1" w:styleId="DC1">
    <w:name w:val="DC.1"/>
    <w:basedOn w:val="Heading2"/>
    <w:qFormat/>
    <w:pPr>
      <w:keepNext w:val="0"/>
      <w:spacing w:before="0" w:after="200"/>
      <w:ind w:left="851" w:hanging="851"/>
      <w:jc w:val="left"/>
      <w:outlineLvl w:val="9"/>
    </w:pPr>
    <w:rPr>
      <w:bCs w:val="0"/>
      <w:sz w:val="24"/>
      <w:szCs w:val="24"/>
      <w:lang w:eastAsia="en-US"/>
    </w:rPr>
  </w:style>
  <w:style w:type="character" w:customStyle="1" w:styleId="DCAChar">
    <w:name w:val="DCA Char"/>
    <w:basedOn w:val="DefaultParagraphFont"/>
    <w:link w:val="DCA"/>
    <w:qFormat/>
    <w:rPr>
      <w:rFonts w:ascii="Arial" w:hAnsi="Arial" w:cs="Arial"/>
      <w:b/>
      <w:sz w:val="24"/>
      <w:szCs w:val="24"/>
    </w:rPr>
  </w:style>
  <w:style w:type="paragraph" w:customStyle="1" w:styleId="Part-">
    <w:name w:val="Part-"/>
    <w:basedOn w:val="Normal"/>
    <w:link w:val="Part-Char"/>
    <w:qFormat/>
    <w:pPr>
      <w:keepNext/>
      <w:pageBreakBefore/>
      <w:spacing w:after="200"/>
      <w:jc w:val="center"/>
      <w:outlineLvl w:val="0"/>
    </w:pPr>
    <w:rPr>
      <w:b/>
      <w:kern w:val="16"/>
      <w:sz w:val="36"/>
      <w:szCs w:val="24"/>
    </w:rPr>
  </w:style>
  <w:style w:type="character" w:customStyle="1" w:styleId="Part-Char">
    <w:name w:val="Part- Char"/>
    <w:basedOn w:val="DefaultParagraphFont"/>
    <w:link w:val="Part-"/>
    <w:qFormat/>
    <w:rPr>
      <w:rFonts w:ascii="Arial" w:hAnsi="Arial" w:cs="Arial"/>
      <w:b/>
      <w:kern w:val="16"/>
      <w:sz w:val="36"/>
      <w:szCs w:val="24"/>
      <w:lang w:eastAsia="de-DE"/>
    </w:rPr>
  </w:style>
  <w:style w:type="paragraph" w:customStyle="1" w:styleId="DC11">
    <w:name w:val="DC.1.1"/>
    <w:basedOn w:val="Normal"/>
    <w:link w:val="DC11Char"/>
    <w:qFormat/>
    <w:pPr>
      <w:spacing w:after="200" w:line="300" w:lineRule="auto"/>
      <w:ind w:left="851" w:hanging="851"/>
    </w:pPr>
    <w:rPr>
      <w:szCs w:val="24"/>
      <w:lang w:eastAsia="en-GB"/>
    </w:rPr>
  </w:style>
  <w:style w:type="character" w:customStyle="1" w:styleId="DC11Char">
    <w:name w:val="DC.1.1 Char"/>
    <w:basedOn w:val="DefaultParagraphFont"/>
    <w:link w:val="DC11"/>
    <w:qFormat/>
    <w:rPr>
      <w:rFonts w:ascii="Arial" w:hAnsi="Arial" w:cs="Arial"/>
      <w:sz w:val="22"/>
      <w:szCs w:val="24"/>
    </w:rPr>
  </w:style>
  <w:style w:type="paragraph" w:customStyle="1" w:styleId="Subpart">
    <w:name w:val="Subpart"/>
    <w:basedOn w:val="Heading1"/>
    <w:link w:val="SubpartChar"/>
    <w:qFormat/>
    <w:pPr>
      <w:pageBreakBefore/>
      <w:spacing w:before="0" w:after="200"/>
    </w:pPr>
    <w:rPr>
      <w:rFonts w:eastAsiaTheme="majorEastAsia"/>
      <w:bCs w:val="0"/>
      <w:sz w:val="32"/>
      <w:szCs w:val="24"/>
    </w:rPr>
  </w:style>
  <w:style w:type="character" w:customStyle="1" w:styleId="SubpartChar">
    <w:name w:val="Subpart Char"/>
    <w:basedOn w:val="DefaultParagraphFont"/>
    <w:link w:val="Subpart"/>
    <w:qFormat/>
    <w:rPr>
      <w:rFonts w:ascii="Arial" w:eastAsiaTheme="majorEastAsia" w:hAnsi="Arial" w:cs="Arial"/>
      <w:b/>
      <w:sz w:val="32"/>
      <w:szCs w:val="24"/>
      <w:lang w:eastAsia="de-DE"/>
    </w:rPr>
  </w:style>
  <w:style w:type="paragraph" w:customStyle="1" w:styleId="Section">
    <w:name w:val="Section"/>
    <w:basedOn w:val="Heading1"/>
    <w:link w:val="SectionChar"/>
    <w:qFormat/>
    <w:pPr>
      <w:spacing w:before="240" w:after="240"/>
      <w:outlineLvl w:val="1"/>
    </w:pPr>
    <w:rPr>
      <w:rFonts w:eastAsiaTheme="majorEastAsia"/>
      <w:bCs w:val="0"/>
      <w:sz w:val="28"/>
      <w:szCs w:val="28"/>
    </w:rPr>
  </w:style>
  <w:style w:type="character" w:customStyle="1" w:styleId="SectionChar">
    <w:name w:val="Section Char"/>
    <w:basedOn w:val="DefaultParagraphFont"/>
    <w:link w:val="Section"/>
    <w:rPr>
      <w:rFonts w:ascii="Arial" w:eastAsiaTheme="majorEastAsia" w:hAnsi="Arial" w:cs="Arial"/>
      <w:b/>
      <w:sz w:val="28"/>
      <w:szCs w:val="28"/>
      <w:lang w:eastAsia="de-DE"/>
    </w:rPr>
  </w:style>
  <w:style w:type="paragraph" w:customStyle="1" w:styleId="HdgsCtr">
    <w:name w:val="Hdgs Ctr"/>
    <w:link w:val="HdgsCtrChar"/>
    <w:qFormat/>
    <w:pPr>
      <w:spacing w:before="120" w:after="120"/>
      <w:ind w:left="567" w:hanging="567"/>
      <w:jc w:val="center"/>
    </w:pPr>
    <w:rPr>
      <w:rFonts w:ascii="Arial" w:eastAsiaTheme="majorEastAsia" w:hAnsi="Arial" w:cs="Arial"/>
      <w:b/>
      <w:sz w:val="28"/>
      <w:szCs w:val="24"/>
      <w:lang w:val="en-GB" w:eastAsia="de-DE"/>
    </w:rPr>
  </w:style>
  <w:style w:type="character" w:customStyle="1" w:styleId="HdgsCtrChar">
    <w:name w:val="Hdgs Ctr Char"/>
    <w:basedOn w:val="TOCHeadingChar"/>
    <w:link w:val="HdgsCtr"/>
    <w:rPr>
      <w:rFonts w:ascii="Arial" w:eastAsiaTheme="majorEastAsia" w:hAnsi="Arial" w:cs="Arial"/>
      <w:b/>
      <w:sz w:val="28"/>
      <w:szCs w:val="24"/>
      <w:lang w:eastAsia="de-DE"/>
    </w:rPr>
  </w:style>
  <w:style w:type="character" w:customStyle="1" w:styleId="TOCHeadingChar">
    <w:name w:val="TOC Heading Char"/>
    <w:basedOn w:val="DefaultParagraphFont"/>
    <w:link w:val="TOCHeading1"/>
    <w:uiPriority w:val="39"/>
    <w:qFormat/>
    <w:rPr>
      <w:rFonts w:ascii="Arial" w:eastAsiaTheme="majorEastAsia" w:hAnsi="Arial" w:cs="Arial"/>
      <w:b/>
      <w:sz w:val="28"/>
      <w:szCs w:val="24"/>
      <w:lang w:eastAsia="de-DE"/>
    </w:rPr>
  </w:style>
  <w:style w:type="paragraph" w:customStyle="1" w:styleId="TOCHeading1">
    <w:name w:val="TOC Heading1"/>
    <w:basedOn w:val="Heading1"/>
    <w:next w:val="Normal"/>
    <w:link w:val="TOCHeadingChar"/>
    <w:uiPriority w:val="39"/>
    <w:qFormat/>
    <w:pPr>
      <w:spacing w:before="0" w:after="200"/>
      <w:jc w:val="left"/>
    </w:pPr>
    <w:rPr>
      <w:rFonts w:eastAsiaTheme="majorEastAsia"/>
      <w:bCs w:val="0"/>
      <w:sz w:val="28"/>
      <w:szCs w:val="24"/>
    </w:rPr>
  </w:style>
  <w:style w:type="paragraph" w:customStyle="1" w:styleId="Chapter">
    <w:name w:val="Chapter"/>
    <w:basedOn w:val="Heading1"/>
    <w:link w:val="ChapterChar"/>
    <w:qFormat/>
    <w:pPr>
      <w:spacing w:before="240" w:after="240"/>
      <w:jc w:val="left"/>
    </w:pPr>
    <w:rPr>
      <w:rFonts w:ascii="Calibri" w:eastAsiaTheme="majorEastAsia" w:hAnsi="Calibri"/>
      <w:bCs w:val="0"/>
      <w:sz w:val="24"/>
      <w:szCs w:val="24"/>
    </w:rPr>
  </w:style>
  <w:style w:type="character" w:customStyle="1" w:styleId="ChapterChar">
    <w:name w:val="Chapter Char"/>
    <w:basedOn w:val="DefaultParagraphFont"/>
    <w:link w:val="Chapter"/>
    <w:rPr>
      <w:rFonts w:ascii="Calibri" w:eastAsiaTheme="majorEastAsia" w:hAnsi="Calibri" w:cs="Arial"/>
      <w:b/>
      <w:sz w:val="24"/>
      <w:szCs w:val="24"/>
      <w:lang w:eastAsia="de-DE"/>
    </w:rPr>
  </w:style>
  <w:style w:type="paragraph" w:customStyle="1" w:styleId="a1i-">
    <w:name w:val="(a)(1)(i)-"/>
    <w:basedOn w:val="a1i"/>
    <w:link w:val="a1i-Char"/>
    <w:qFormat/>
    <w:pPr>
      <w:ind w:left="2268" w:hanging="720"/>
    </w:pPr>
  </w:style>
  <w:style w:type="character" w:customStyle="1" w:styleId="a1i-Char">
    <w:name w:val="(a)(1)(i)- Char"/>
    <w:basedOn w:val="a1iChar"/>
    <w:link w:val="a1i-"/>
    <w:qFormat/>
    <w:rPr>
      <w:rFonts w:ascii="Arial" w:hAnsi="Arial" w:cs="Arial"/>
      <w:sz w:val="22"/>
      <w:szCs w:val="22"/>
      <w:lang w:val="en-US"/>
    </w:rPr>
  </w:style>
  <w:style w:type="paragraph" w:customStyle="1" w:styleId="a1iA">
    <w:name w:val="(a)(1)(i)(A)"/>
    <w:basedOn w:val="Normal"/>
    <w:link w:val="a1iAChar"/>
    <w:qFormat/>
    <w:pPr>
      <w:tabs>
        <w:tab w:val="left" w:pos="720"/>
      </w:tabs>
      <w:ind w:left="2268" w:hanging="567"/>
    </w:pPr>
    <w:rPr>
      <w:lang w:val="en-US" w:eastAsia="en-GB"/>
    </w:rPr>
  </w:style>
  <w:style w:type="character" w:customStyle="1" w:styleId="a1iAChar">
    <w:name w:val="(a)(1)(i)(A) Char"/>
    <w:basedOn w:val="DefaultParagraphFont"/>
    <w:link w:val="a1iA"/>
    <w:qFormat/>
    <w:rPr>
      <w:rFonts w:ascii="Arial" w:hAnsi="Arial" w:cs="Arial"/>
      <w:sz w:val="22"/>
      <w:szCs w:val="22"/>
      <w:lang w:val="en-US"/>
    </w:rPr>
  </w:style>
  <w:style w:type="character" w:styleId="PlaceholderText">
    <w:name w:val="Placeholder Text"/>
    <w:basedOn w:val="DefaultParagraphFont"/>
    <w:uiPriority w:val="99"/>
    <w:semiHidden/>
    <w:qFormat/>
    <w:rPr>
      <w:color w:val="808080"/>
    </w:rPr>
  </w:style>
  <w:style w:type="character" w:customStyle="1" w:styleId="Style1">
    <w:name w:val="Style1"/>
    <w:basedOn w:val="DefaultParagraphFont"/>
    <w:qFormat/>
  </w:style>
  <w:style w:type="paragraph" w:customStyle="1" w:styleId="TableParagraph">
    <w:name w:val="Table Paragraph"/>
    <w:basedOn w:val="Normal"/>
    <w:uiPriority w:val="1"/>
    <w:qFormat/>
    <w:pPr>
      <w:widowControl w:val="0"/>
      <w:spacing w:before="0" w:after="0"/>
      <w:jc w:val="left"/>
    </w:pPr>
    <w:rPr>
      <w:rFonts w:asciiTheme="minorHAnsi" w:eastAsiaTheme="minorHAnsi" w:hAnsiTheme="minorHAnsi" w:cstheme="minorBidi"/>
      <w:lang w:val="en-US" w:eastAsia="en-US"/>
    </w:rPr>
  </w:style>
  <w:style w:type="paragraph" w:styleId="ListParagraph">
    <w:name w:val="List Paragraph"/>
    <w:basedOn w:val="Normal"/>
    <w:uiPriority w:val="1"/>
    <w:qFormat/>
    <w:pPr>
      <w:widowControl w:val="0"/>
      <w:spacing w:before="0" w:after="0"/>
      <w:jc w:val="left"/>
    </w:pPr>
    <w:rPr>
      <w:rFonts w:asciiTheme="minorHAnsi" w:eastAsiaTheme="minorHAnsi" w:hAnsiTheme="minorHAnsi" w:cstheme="minorBidi"/>
      <w:lang w:val="en-US" w:eastAsia="en-US"/>
    </w:rPr>
  </w:style>
  <w:style w:type="character" w:customStyle="1" w:styleId="BalloonTextChar">
    <w:name w:val="Balloon Text Char"/>
    <w:basedOn w:val="DefaultParagraphFont"/>
    <w:link w:val="BalloonText"/>
    <w:qFormat/>
    <w:rPr>
      <w:rFonts w:ascii="Tahoma" w:hAnsi="Tahoma" w:cs="Tahoma"/>
      <w:sz w:val="16"/>
      <w:szCs w:val="16"/>
      <w:lang w:eastAsia="de-DE"/>
    </w:rPr>
  </w:style>
  <w:style w:type="character" w:customStyle="1" w:styleId="CommentTextChar">
    <w:name w:val="Comment Text Char"/>
    <w:basedOn w:val="DefaultParagraphFont"/>
    <w:link w:val="CommentText"/>
    <w:qFormat/>
    <w:rPr>
      <w:rFonts w:ascii="Arial" w:hAnsi="Arial" w:cs="Arial"/>
      <w:lang w:eastAsia="de-DE"/>
    </w:rPr>
  </w:style>
  <w:style w:type="character" w:customStyle="1" w:styleId="CommentSubjectChar">
    <w:name w:val="Comment Subject Char"/>
    <w:basedOn w:val="CommentTextChar"/>
    <w:link w:val="CommentSubject"/>
    <w:qFormat/>
    <w:rPr>
      <w:rFonts w:ascii="Arial" w:hAnsi="Arial" w:cs="Arial"/>
      <w:b/>
      <w:bCs/>
      <w:lang w:eastAsia="de-DE"/>
    </w:rPr>
  </w:style>
  <w:style w:type="character" w:customStyle="1" w:styleId="Heading2Char">
    <w:name w:val="Heading 2 Char"/>
    <w:basedOn w:val="DefaultParagraphFont"/>
    <w:link w:val="Heading2"/>
    <w:qFormat/>
    <w:rPr>
      <w:rFonts w:ascii="Arial" w:hAnsi="Arial" w:cs="Arial"/>
      <w:b/>
      <w:bCs/>
      <w:sz w:val="36"/>
      <w:szCs w:val="36"/>
      <w:lang w:eastAsia="de-DE"/>
    </w:rPr>
  </w:style>
  <w:style w:type="character" w:customStyle="1" w:styleId="BodyTextChar">
    <w:name w:val="Body Text Char"/>
    <w:basedOn w:val="DefaultParagraphFont"/>
    <w:link w:val="BodyText"/>
    <w:qFormat/>
    <w:rPr>
      <w:rFonts w:ascii="Arial" w:hAnsi="Arial" w:cs="Arial"/>
      <w:sz w:val="24"/>
      <w:szCs w:val="24"/>
      <w:lang w:eastAsia="de-DE"/>
    </w:rPr>
  </w:style>
  <w:style w:type="character" w:customStyle="1" w:styleId="Hyperlink1">
    <w:name w:val="Hyperlink1"/>
    <w:basedOn w:val="DefaultParagraphFont"/>
    <w:uiPriority w:val="99"/>
    <w:unhideWhenUsed/>
    <w:qFormat/>
    <w:rPr>
      <w:color w:val="0000FF"/>
      <w:u w:val="single"/>
    </w:rPr>
  </w:style>
  <w:style w:type="table" w:customStyle="1" w:styleId="TableGrid1">
    <w:name w:val="Table Grid1"/>
    <w:basedOn w:val="TableNormal"/>
    <w:uiPriority w:val="59"/>
    <w:qFormat/>
    <w:pPr>
      <w:spacing w:after="0"/>
    </w:pPr>
    <w:rPr>
      <w:rFonts w:ascii="Calibri" w:eastAsia="Calibri" w:hAnsi="Calibri"/>
      <w:sz w:val="22"/>
      <w:szCs w:val="22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customStyle="1" w:styleId="TableGrid2">
    <w:name w:val="Table Grid2"/>
    <w:basedOn w:val="TableNormal"/>
    <w:uiPriority w:val="59"/>
    <w:qFormat/>
    <w:pPr>
      <w:spacing w:after="0"/>
    </w:pPr>
    <w:rPr>
      <w:rFonts w:ascii="Calibri" w:eastAsia="Calibri" w:hAnsi="Calibri"/>
      <w:sz w:val="22"/>
      <w:szCs w:val="22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customStyle="1" w:styleId="TableGrid3">
    <w:name w:val="Table Grid3"/>
    <w:basedOn w:val="TableNormal"/>
    <w:uiPriority w:val="59"/>
    <w:qFormat/>
    <w:pPr>
      <w:spacing w:after="0"/>
    </w:pPr>
    <w:rPr>
      <w:rFonts w:ascii="Calibri" w:eastAsia="Calibri" w:hAnsi="Calibri"/>
      <w:sz w:val="22"/>
      <w:szCs w:val="22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customStyle="1" w:styleId="TableGrid4">
    <w:name w:val="Table Grid4"/>
    <w:basedOn w:val="TableNormal"/>
    <w:uiPriority w:val="59"/>
    <w:qFormat/>
    <w:pPr>
      <w:spacing w:after="0"/>
    </w:pPr>
    <w:rPr>
      <w:rFonts w:ascii="Calibri" w:eastAsia="Calibri" w:hAnsi="Calibri"/>
      <w:sz w:val="22"/>
      <w:szCs w:val="22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customStyle="1" w:styleId="TableGrid5">
    <w:name w:val="Table Grid5"/>
    <w:basedOn w:val="TableNormal"/>
    <w:uiPriority w:val="59"/>
    <w:qFormat/>
    <w:pPr>
      <w:spacing w:after="0"/>
    </w:pPr>
    <w:rPr>
      <w:rFonts w:ascii="Calibri" w:eastAsia="Calibri" w:hAnsi="Calibri"/>
      <w:sz w:val="22"/>
      <w:szCs w:val="22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customStyle="1" w:styleId="TableGrid6">
    <w:name w:val="Table Grid6"/>
    <w:basedOn w:val="TableNormal"/>
    <w:uiPriority w:val="59"/>
    <w:qFormat/>
    <w:pPr>
      <w:spacing w:after="0"/>
    </w:pPr>
    <w:rPr>
      <w:rFonts w:ascii="Calibri" w:eastAsia="Calibri" w:hAnsi="Calibri"/>
      <w:sz w:val="22"/>
      <w:szCs w:val="22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customStyle="1" w:styleId="TableGrid7">
    <w:name w:val="Table Grid7"/>
    <w:basedOn w:val="TableNormal"/>
    <w:uiPriority w:val="59"/>
    <w:qFormat/>
    <w:pPr>
      <w:spacing w:after="0"/>
    </w:pPr>
    <w:rPr>
      <w:rFonts w:ascii="Calibri" w:eastAsia="Calibri" w:hAnsi="Calibri"/>
      <w:sz w:val="22"/>
      <w:szCs w:val="22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customStyle="1" w:styleId="TableGrid8">
    <w:name w:val="Table Grid8"/>
    <w:basedOn w:val="TableNormal"/>
    <w:uiPriority w:val="59"/>
    <w:qFormat/>
    <w:pPr>
      <w:spacing w:after="0"/>
    </w:pPr>
    <w:rPr>
      <w:rFonts w:ascii="Calibri" w:eastAsia="Calibri" w:hAnsi="Calibri"/>
      <w:sz w:val="22"/>
      <w:szCs w:val="22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customStyle="1" w:styleId="TableGrid9">
    <w:name w:val="Table Grid9"/>
    <w:basedOn w:val="TableNormal"/>
    <w:uiPriority w:val="59"/>
    <w:qFormat/>
    <w:pPr>
      <w:spacing w:after="0"/>
    </w:pPr>
    <w:rPr>
      <w:rFonts w:ascii="Calibri" w:eastAsia="Calibri" w:hAnsi="Calibri"/>
      <w:sz w:val="22"/>
      <w:szCs w:val="22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customStyle="1" w:styleId="TableGrid10">
    <w:name w:val="Table Grid10"/>
    <w:basedOn w:val="TableNormal"/>
    <w:uiPriority w:val="59"/>
    <w:qFormat/>
    <w:pPr>
      <w:spacing w:after="0"/>
    </w:pPr>
    <w:rPr>
      <w:rFonts w:ascii="Calibri" w:eastAsia="Calibri" w:hAnsi="Calibri"/>
      <w:sz w:val="22"/>
      <w:szCs w:val="22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styleId="UnresolvedMention">
    <w:name w:val="Unresolved Mention"/>
    <w:basedOn w:val="DefaultParagraphFont"/>
    <w:uiPriority w:val="99"/>
    <w:semiHidden/>
    <w:unhideWhenUsed/>
    <w:rsid w:val="00584DBF"/>
    <w:rPr>
      <w:color w:val="605E5C"/>
      <w:shd w:val="clear" w:color="auto" w:fill="E1DFDD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/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header" Target="header1.xml"/><Relationship Id="rId18" Type="http://schemas.openxmlformats.org/officeDocument/2006/relationships/glossaryDocument" Target="glossary/document.xml"/><Relationship Id="rId3" Type="http://schemas.openxmlformats.org/officeDocument/2006/relationships/customXml" Target="../customXml/item3.xml"/><Relationship Id="rId7" Type="http://schemas.openxmlformats.org/officeDocument/2006/relationships/styles" Target="styles.xml"/><Relationship Id="rId12" Type="http://schemas.openxmlformats.org/officeDocument/2006/relationships/image" Target="media/image1.emf"/><Relationship Id="rId17" Type="http://schemas.openxmlformats.org/officeDocument/2006/relationships/fontTable" Target="fontTable.xml"/><Relationship Id="rId2" Type="http://schemas.openxmlformats.org/officeDocument/2006/relationships/customXml" Target="../customXml/item2.xml"/><Relationship Id="rId16" Type="http://schemas.openxmlformats.org/officeDocument/2006/relationships/header" Target="header3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footer" Target="footer1.xml"/><Relationship Id="rId10" Type="http://schemas.openxmlformats.org/officeDocument/2006/relationships/footnotes" Target="footnotes.xml"/><Relationship Id="rId19" Type="http://schemas.openxmlformats.org/officeDocument/2006/relationships/theme" Target="theme/theme1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header" Target="header2.xml"/></Relationships>
</file>

<file path=word/_rels/header2.xml.rels><?xml version="1.0" encoding="UTF-8" standalone="yes"?>
<Relationships xmlns="http://schemas.openxmlformats.org/package/2006/relationships"><Relationship Id="rId3" Type="http://schemas.openxmlformats.org/officeDocument/2006/relationships/image" Target="media/image2.png"/><Relationship Id="rId2" Type="http://schemas.openxmlformats.org/officeDocument/2006/relationships/hyperlink" Target="mailto:airworth.regulatory@dca.gov.bn" TargetMode="External"/><Relationship Id="rId1" Type="http://schemas.openxmlformats.org/officeDocument/2006/relationships/hyperlink" Target="mailto:airworth.regulatory@dca.gov.bn" TargetMode="External"/><Relationship Id="rId4" Type="http://schemas.openxmlformats.org/officeDocument/2006/relationships/image" Target="cid:image007.png@01D1D93B.C7816960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docParts>
    <w:docPart>
      <w:docPartPr>
        <w:name w:val="DefaultPlaceholder_-185401344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80015449-595A-46F7-8724-AE61C5149138}"/>
      </w:docPartPr>
      <w:docPartBody>
        <w:p w:rsidR="00BD441F" w:rsidRDefault="00DC12EE">
          <w:r w:rsidRPr="00ED02F1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DefaultPlaceholder_-185401343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78A2EABE-4974-4FF1-8EF4-43B52F03DD96}"/>
      </w:docPartPr>
      <w:docPartBody>
        <w:p w:rsidR="00BD441F" w:rsidRDefault="00DC12EE">
          <w:r w:rsidRPr="00ED02F1">
            <w:rPr>
              <w:rStyle w:val="PlaceholderText"/>
            </w:rPr>
            <w:t>Click or tap to enter a date.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altName w:val="Arial"/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view w:val="normal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DC12EE"/>
    <w:rsid w:val="00343B20"/>
    <w:rsid w:val="003B6461"/>
    <w:rsid w:val="005016D2"/>
    <w:rsid w:val="00BD441F"/>
    <w:rsid w:val="00DC12EE"/>
    <w:rsid w:val="00E7008C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en-US" w:eastAsia="en-US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 w:qFormat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qFormat/>
    <w:rsid w:val="00DC12EE"/>
    <w:rPr>
      <w:color w:val="808080"/>
    </w:rPr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optimizeForBrowser/>
  <w:allowPNG/>
</w:webSettings>
</file>

<file path=word/theme/theme1.xml><?xml version="1.0" encoding="utf-8"?>
<a:theme xmlns:a="http://schemas.openxmlformats.org/drawingml/2006/main" name="Kuwait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s:customData xmlns="http://www.wps.cn/officeDocument/2013/wpsCustomData" xmlns:s="http://www.wps.cn/officeDocument/2013/wpsCustomData">
  <customSectProps>
    <customSectPr/>
  </customSectProps>
  <customShpExts>
    <customShpInfo spid="_x0000_s24586"/>
    <customShpInfo spid="_x0000_s1026" textRotate="1"/>
    <customShpInfo spid="_x0000_s24585"/>
    <customShpInfo spid="_x0000_s24584"/>
  </customShpExts>
</s:customData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0C224C3A89E244093FD4BAF6FEB8CD1" ma:contentTypeVersion="1" ma:contentTypeDescription="Create a new document." ma:contentTypeScope="" ma:versionID="821b14d03b05a2dfa55a5716f798d23a">
  <xsd:schema xmlns:xsd="http://www.w3.org/2001/XMLSchema" xmlns:xs="http://www.w3.org/2001/XMLSchema" xmlns:p="http://schemas.microsoft.com/office/2006/metadata/properties" xmlns:ns2="887a94fc-31b6-42d2-a391-1c209dfd2b24" targetNamespace="http://schemas.microsoft.com/office/2006/metadata/properties" ma:root="true" ma:fieldsID="d25776109ba18033de8c73b12cdc43b0" ns2:_="">
    <xsd:import namespace="887a94fc-31b6-42d2-a391-1c209dfd2b24"/>
    <xsd:element name="properties">
      <xsd:complexType>
        <xsd:sequence>
          <xsd:element name="documentManagement">
            <xsd:complexType>
              <xsd:all>
                <xsd:element ref="ns2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87a94fc-31b6-42d2-a391-1c209dfd2b24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B1977F7D-205B-4081-913C-38D41E755F92}">
  <ds:schemaRefs>
    <ds:schemaRef ds:uri="http://www.wps.cn/officeDocument/2013/wpsCustomData"/>
  </ds:schemaRefs>
</ds:datastoreItem>
</file>

<file path=customXml/itemProps2.xml><?xml version="1.0" encoding="utf-8"?>
<ds:datastoreItem xmlns:ds="http://schemas.openxmlformats.org/officeDocument/2006/customXml" ds:itemID="{62D4CDAA-375F-4182-A7B0-7369521BE57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887a94fc-31b6-42d2-a391-1c209dfd2b2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CE72A5DF-1790-40F6-81D2-95539BF60D39}">
  <ds:schemaRefs>
    <ds:schemaRef ds:uri="http://schemas.openxmlformats.org/officeDocument/2006/bibliography"/>
  </ds:schemaRefs>
</ds:datastoreItem>
</file>

<file path=customXml/itemProps4.xml><?xml version="1.0" encoding="utf-8"?>
<ds:datastoreItem xmlns:ds="http://schemas.openxmlformats.org/officeDocument/2006/customXml" ds:itemID="{974D739A-9DCC-41A0-BAB9-4E7CB39F0365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E4E8B068-C58C-41A5-B335-F2C7C3405A91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17</TotalTime>
  <Pages>2</Pages>
  <Words>283</Words>
  <Characters>1618</Characters>
  <Application>Microsoft Office Word</Application>
  <DocSecurity>0</DocSecurity>
  <Lines>13</Lines>
  <Paragraphs>3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Company>Civil Aviation Authority</Company>
  <LinksUpToDate>false</LinksUpToDate>
  <CharactersWithSpaces>1898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AIR G005 - Form 4 - Nominated Persons</dc:title>
  <dc:creator>Nouzhah Asy-Syifa @ Nouzhatus Syifa Binti Hj Mostapha</dc:creator>
  <dc:description>Version 03</dc:description>
  <cp:lastModifiedBy>Nouzhah Asy-Syifa @ Nouzhatus Syifa Binti Hj Mostapha</cp:lastModifiedBy>
  <cp:revision>6</cp:revision>
  <cp:lastPrinted>2026-08-10T15:02:00Z</cp:lastPrinted>
  <dcterms:created xsi:type="dcterms:W3CDTF">2026-08-05T15:32:00Z</dcterms:created>
  <dcterms:modified xsi:type="dcterms:W3CDTF">2026-08-10T15:03:00Z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0x01010010C224C3A89E244093FD4BAF6FEB8CD1</vt:lpwstr>
  </property>
  <property fmtid="{D5CDD505-2E9C-101B-9397-08002B2CF9AE}" pid="3" name="KSOProductBuildVer">
    <vt:lpwstr>1033-11.2.0.9281</vt:lpwstr>
  </property>
</Properties>
</file>